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2" r:id="rId5"/>
    <p:sldId id="272" r:id="rId6"/>
    <p:sldId id="261" r:id="rId7"/>
    <p:sldId id="258" r:id="rId8"/>
    <p:sldId id="271" r:id="rId9"/>
    <p:sldId id="264" r:id="rId10"/>
    <p:sldId id="259" r:id="rId11"/>
    <p:sldId id="265" r:id="rId12"/>
    <p:sldId id="270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9" autoAdjust="0"/>
    <p:restoredTop sz="94660"/>
  </p:normalViewPr>
  <p:slideViewPr>
    <p:cSldViewPr snapToGrid="0">
      <p:cViewPr>
        <p:scale>
          <a:sx n="90" d="100"/>
          <a:sy n="90" d="100"/>
        </p:scale>
        <p:origin x="86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曹 噜啦" userId="8065b71ce1ced3a6" providerId="LiveId" clId="{7A83693A-C147-8941-8FCA-BA6F35C289C5}"/>
    <pc:docChg chg="undo redo custSel addSld delSld modSld">
      <pc:chgData name="曹 噜啦" userId="8065b71ce1ced3a6" providerId="LiveId" clId="{7A83693A-C147-8941-8FCA-BA6F35C289C5}" dt="2023-04-20T03:02:50.873" v="1034" actId="1076"/>
      <pc:docMkLst>
        <pc:docMk/>
      </pc:docMkLst>
      <pc:sldChg chg="addSp delSp modSp mod setBg">
        <pc:chgData name="曹 噜啦" userId="8065b71ce1ced3a6" providerId="LiveId" clId="{7A83693A-C147-8941-8FCA-BA6F35C289C5}" dt="2023-04-19T02:38:24.885" v="300" actId="478"/>
        <pc:sldMkLst>
          <pc:docMk/>
          <pc:sldMk cId="3179985374" sldId="256"/>
        </pc:sldMkLst>
        <pc:spChg chg="mod">
          <ac:chgData name="曹 噜啦" userId="8065b71ce1ced3a6" providerId="LiveId" clId="{7A83693A-C147-8941-8FCA-BA6F35C289C5}" dt="2023-04-19T02:36:14.608" v="247" actId="207"/>
          <ac:spMkLst>
            <pc:docMk/>
            <pc:sldMk cId="3179985374" sldId="256"/>
            <ac:spMk id="2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2:38:24.885" v="300" actId="478"/>
          <ac:spMkLst>
            <pc:docMk/>
            <pc:sldMk cId="3179985374" sldId="256"/>
            <ac:spMk id="3" creationId="{7AABF922-A404-454B-A99E-1095EDB9E4A4}"/>
          </ac:spMkLst>
        </pc:spChg>
        <pc:spChg chg="mod">
          <ac:chgData name="曹 噜啦" userId="8065b71ce1ced3a6" providerId="LiveId" clId="{7A83693A-C147-8941-8FCA-BA6F35C289C5}" dt="2023-04-19T02:36:43.571" v="262" actId="113"/>
          <ac:spMkLst>
            <pc:docMk/>
            <pc:sldMk cId="3179985374" sldId="256"/>
            <ac:spMk id="4" creationId="{00000000-0000-0000-0000-000000000000}"/>
          </ac:spMkLst>
        </pc:spChg>
        <pc:picChg chg="mod">
          <ac:chgData name="曹 噜啦" userId="8065b71ce1ced3a6" providerId="LiveId" clId="{7A83693A-C147-8941-8FCA-BA6F35C289C5}" dt="2023-04-19T02:36:54.339" v="265" actId="207"/>
          <ac:picMkLst>
            <pc:docMk/>
            <pc:sldMk cId="3179985374" sldId="256"/>
            <ac:picMk id="6" creationId="{00000000-0000-0000-0000-000000000000}"/>
          </ac:picMkLst>
        </pc:picChg>
      </pc:sldChg>
      <pc:sldChg chg="addSp delSp modSp del mod setBg">
        <pc:chgData name="曹 噜啦" userId="8065b71ce1ced3a6" providerId="LiveId" clId="{7A83693A-C147-8941-8FCA-BA6F35C289C5}" dt="2023-04-19T03:00:29.824" v="458" actId="2696"/>
        <pc:sldMkLst>
          <pc:docMk/>
          <pc:sldMk cId="3655622376" sldId="257"/>
        </pc:sldMkLst>
        <pc:picChg chg="add mod">
          <ac:chgData name="曹 噜啦" userId="8065b71ce1ced3a6" providerId="LiveId" clId="{7A83693A-C147-8941-8FCA-BA6F35C289C5}" dt="2023-04-19T02:40:28.843" v="331"/>
          <ac:picMkLst>
            <pc:docMk/>
            <pc:sldMk cId="3655622376" sldId="257"/>
            <ac:picMk id="4" creationId="{EAE0518C-34B6-C198-28A8-665629B9E30D}"/>
          </ac:picMkLst>
        </pc:picChg>
        <pc:picChg chg="mod">
          <ac:chgData name="曹 噜啦" userId="8065b71ce1ced3a6" providerId="LiveId" clId="{7A83693A-C147-8941-8FCA-BA6F35C289C5}" dt="2023-04-19T03:00:13.185" v="457" actId="1076"/>
          <ac:picMkLst>
            <pc:docMk/>
            <pc:sldMk cId="3655622376" sldId="257"/>
            <ac:picMk id="6" creationId="{00000000-0000-0000-0000-000000000000}"/>
          </ac:picMkLst>
        </pc:picChg>
        <pc:picChg chg="del">
          <ac:chgData name="曹 噜啦" userId="8065b71ce1ced3a6" providerId="LiveId" clId="{7A83693A-C147-8941-8FCA-BA6F35C289C5}" dt="2023-04-19T02:40:28.066" v="330" actId="478"/>
          <ac:picMkLst>
            <pc:docMk/>
            <pc:sldMk cId="3655622376" sldId="257"/>
            <ac:picMk id="11" creationId="{00000000-0000-0000-0000-000000000000}"/>
          </ac:picMkLst>
        </pc:picChg>
      </pc:sldChg>
      <pc:sldChg chg="addSp delSp modSp add del mod setBg">
        <pc:chgData name="曹 噜啦" userId="8065b71ce1ced3a6" providerId="LiveId" clId="{7A83693A-C147-8941-8FCA-BA6F35C289C5}" dt="2023-04-19T03:56:05.441" v="867" actId="1076"/>
        <pc:sldMkLst>
          <pc:docMk/>
          <pc:sldMk cId="1002982994" sldId="258"/>
        </pc:sldMkLst>
        <pc:spChg chg="del mod">
          <ac:chgData name="曹 噜啦" userId="8065b71ce1ced3a6" providerId="LiveId" clId="{7A83693A-C147-8941-8FCA-BA6F35C289C5}" dt="2023-04-19T03:11:34.109" v="554" actId="478"/>
          <ac:spMkLst>
            <pc:docMk/>
            <pc:sldMk cId="1002982994" sldId="258"/>
            <ac:spMk id="2" creationId="{00000000-0000-0000-0000-000000000000}"/>
          </ac:spMkLst>
        </pc:spChg>
        <pc:spChg chg="del">
          <ac:chgData name="曹 噜啦" userId="8065b71ce1ced3a6" providerId="LiveId" clId="{7A83693A-C147-8941-8FCA-BA6F35C289C5}" dt="2023-04-19T03:11:43.459" v="568" actId="478"/>
          <ac:spMkLst>
            <pc:docMk/>
            <pc:sldMk cId="1002982994" sldId="258"/>
            <ac:spMk id="3" creationId="{00000000-0000-0000-0000-000000000000}"/>
          </ac:spMkLst>
        </pc:spChg>
        <pc:spChg chg="add mod">
          <ac:chgData name="曹 噜啦" userId="8065b71ce1ced3a6" providerId="LiveId" clId="{7A83693A-C147-8941-8FCA-BA6F35C289C5}" dt="2023-04-19T03:11:40.056" v="567" actId="20577"/>
          <ac:spMkLst>
            <pc:docMk/>
            <pc:sldMk cId="1002982994" sldId="258"/>
            <ac:spMk id="8" creationId="{F1469F55-AE54-5E36-8403-0D1B431276A8}"/>
          </ac:spMkLst>
        </pc:spChg>
        <pc:spChg chg="add del mod">
          <ac:chgData name="曹 噜啦" userId="8065b71ce1ced3a6" providerId="LiveId" clId="{7A83693A-C147-8941-8FCA-BA6F35C289C5}" dt="2023-04-19T03:11:46.168" v="569" actId="478"/>
          <ac:spMkLst>
            <pc:docMk/>
            <pc:sldMk cId="1002982994" sldId="258"/>
            <ac:spMk id="10" creationId="{EFB1B3B9-B2B7-EE36-3E55-EFABD9346F35}"/>
          </ac:spMkLst>
        </pc:spChg>
        <pc:picChg chg="mod modCrop">
          <ac:chgData name="曹 噜啦" userId="8065b71ce1ced3a6" providerId="LiveId" clId="{7A83693A-C147-8941-8FCA-BA6F35C289C5}" dt="2023-04-19T03:56:05.441" v="867" actId="1076"/>
          <ac:picMkLst>
            <pc:docMk/>
            <pc:sldMk cId="1002982994" sldId="258"/>
            <ac:picMk id="4" creationId="{00000000-0000-0000-0000-000000000000}"/>
          </ac:picMkLst>
        </pc:picChg>
        <pc:picChg chg="del mod">
          <ac:chgData name="曹 噜啦" userId="8065b71ce1ced3a6" providerId="LiveId" clId="{7A83693A-C147-8941-8FCA-BA6F35C289C5}" dt="2023-04-19T03:14:32.469" v="609" actId="478"/>
          <ac:picMkLst>
            <pc:docMk/>
            <pc:sldMk cId="1002982994" sldId="258"/>
            <ac:picMk id="5" creationId="{00000000-0000-0000-0000-000000000000}"/>
          </ac:picMkLst>
        </pc:picChg>
        <pc:picChg chg="del">
          <ac:chgData name="曹 噜啦" userId="8065b71ce1ced3a6" providerId="LiveId" clId="{7A83693A-C147-8941-8FCA-BA6F35C289C5}" dt="2023-04-19T02:40:39.504" v="334" actId="478"/>
          <ac:picMkLst>
            <pc:docMk/>
            <pc:sldMk cId="1002982994" sldId="258"/>
            <ac:picMk id="6" creationId="{00000000-0000-0000-0000-000000000000}"/>
          </ac:picMkLst>
        </pc:picChg>
        <pc:picChg chg="add mod">
          <ac:chgData name="曹 噜啦" userId="8065b71ce1ced3a6" providerId="LiveId" clId="{7A83693A-C147-8941-8FCA-BA6F35C289C5}" dt="2023-04-19T02:40:39.676" v="335"/>
          <ac:picMkLst>
            <pc:docMk/>
            <pc:sldMk cId="1002982994" sldId="258"/>
            <ac:picMk id="7" creationId="{55081BCC-F1CE-99AF-FB3E-76C5CAF0377A}"/>
          </ac:picMkLst>
        </pc:picChg>
      </pc:sldChg>
      <pc:sldChg chg="addSp delSp modSp mod setBg">
        <pc:chgData name="曹 噜啦" userId="8065b71ce1ced3a6" providerId="LiveId" clId="{7A83693A-C147-8941-8FCA-BA6F35C289C5}" dt="2023-04-19T03:51:09.489" v="802" actId="1076"/>
        <pc:sldMkLst>
          <pc:docMk/>
          <pc:sldMk cId="3746105435" sldId="259"/>
        </pc:sldMkLst>
        <pc:spChg chg="del mod">
          <ac:chgData name="曹 噜啦" userId="8065b71ce1ced3a6" providerId="LiveId" clId="{7A83693A-C147-8941-8FCA-BA6F35C289C5}" dt="2023-04-19T03:16:34.445" v="652" actId="478"/>
          <ac:spMkLst>
            <pc:docMk/>
            <pc:sldMk cId="3746105435" sldId="259"/>
            <ac:spMk id="2" creationId="{00000000-0000-0000-0000-000000000000}"/>
          </ac:spMkLst>
        </pc:spChg>
        <pc:spChg chg="add del">
          <ac:chgData name="曹 噜啦" userId="8065b71ce1ced3a6" providerId="LiveId" clId="{7A83693A-C147-8941-8FCA-BA6F35C289C5}" dt="2023-04-19T03:16:37.035" v="654" actId="22"/>
          <ac:spMkLst>
            <pc:docMk/>
            <pc:sldMk cId="3746105435" sldId="259"/>
            <ac:spMk id="5" creationId="{27C01704-00D0-68EA-BF78-F5A84EDF3A60}"/>
          </ac:spMkLst>
        </pc:spChg>
        <pc:spChg chg="add mod">
          <ac:chgData name="曹 噜啦" userId="8065b71ce1ced3a6" providerId="LiveId" clId="{7A83693A-C147-8941-8FCA-BA6F35C289C5}" dt="2023-04-19T03:17:15.276" v="673" actId="1076"/>
          <ac:spMkLst>
            <pc:docMk/>
            <pc:sldMk cId="3746105435" sldId="259"/>
            <ac:spMk id="7" creationId="{5B431F58-3C08-FFA4-24EC-B1A4160D000C}"/>
          </ac:spMkLst>
        </pc:spChg>
        <pc:spChg chg="add del">
          <ac:chgData name="曹 噜啦" userId="8065b71ce1ced3a6" providerId="LiveId" clId="{7A83693A-C147-8941-8FCA-BA6F35C289C5}" dt="2023-04-19T03:20:53.073" v="693" actId="22"/>
          <ac:spMkLst>
            <pc:docMk/>
            <pc:sldMk cId="3746105435" sldId="259"/>
            <ac:spMk id="12" creationId="{004D2100-B92B-532A-39C3-01D71FB839AE}"/>
          </ac:spMkLst>
        </pc:spChg>
        <pc:spChg chg="add mod">
          <ac:chgData name="曹 噜啦" userId="8065b71ce1ced3a6" providerId="LiveId" clId="{7A83693A-C147-8941-8FCA-BA6F35C289C5}" dt="2023-04-19T03:21:08.305" v="697" actId="1076"/>
          <ac:spMkLst>
            <pc:docMk/>
            <pc:sldMk cId="3746105435" sldId="259"/>
            <ac:spMk id="14" creationId="{87857AC1-0B14-28CA-5F2E-09FEA2168DA4}"/>
          </ac:spMkLst>
        </pc:spChg>
        <pc:spChg chg="add del">
          <ac:chgData name="曹 噜啦" userId="8065b71ce1ced3a6" providerId="LiveId" clId="{7A83693A-C147-8941-8FCA-BA6F35C289C5}" dt="2023-04-19T03:23:56.129" v="699" actId="22"/>
          <ac:spMkLst>
            <pc:docMk/>
            <pc:sldMk cId="3746105435" sldId="259"/>
            <ac:spMk id="16" creationId="{85F16F9E-C456-6F12-5B07-E5D0D52C30DE}"/>
          </ac:spMkLst>
        </pc:spChg>
        <pc:spChg chg="add mod">
          <ac:chgData name="曹 噜啦" userId="8065b71ce1ced3a6" providerId="LiveId" clId="{7A83693A-C147-8941-8FCA-BA6F35C289C5}" dt="2023-04-19T03:30:08.287" v="773" actId="14100"/>
          <ac:spMkLst>
            <pc:docMk/>
            <pc:sldMk cId="3746105435" sldId="259"/>
            <ac:spMk id="81" creationId="{008F3E69-90FF-DF36-C581-BAF5D0FE214B}"/>
          </ac:spMkLst>
        </pc:spChg>
        <pc:spChg chg="add mod">
          <ac:chgData name="曹 噜啦" userId="8065b71ce1ced3a6" providerId="LiveId" clId="{7A83693A-C147-8941-8FCA-BA6F35C289C5}" dt="2023-04-19T03:29:49.074" v="767" actId="1076"/>
          <ac:spMkLst>
            <pc:docMk/>
            <pc:sldMk cId="3746105435" sldId="259"/>
            <ac:spMk id="82" creationId="{09DD2B48-0254-99BD-90F2-AFF73ED7AA57}"/>
          </ac:spMkLst>
        </pc:spChg>
        <pc:spChg chg="add mod">
          <ac:chgData name="曹 噜啦" userId="8065b71ce1ced3a6" providerId="LiveId" clId="{7A83693A-C147-8941-8FCA-BA6F35C289C5}" dt="2023-04-19T03:29:55.839" v="769" actId="1076"/>
          <ac:spMkLst>
            <pc:docMk/>
            <pc:sldMk cId="3746105435" sldId="259"/>
            <ac:spMk id="83" creationId="{2F5BB7F0-BBC0-32E5-BED5-C0BDC58260B2}"/>
          </ac:spMkLst>
        </pc:s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33" creationId="{51FD7101-3C12-8963-BCDA-581934918BD0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34" creationId="{44A8128A-BBB9-CC36-1226-2DB70791DC77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38" creationId="{6D20DDE1-F691-5E38-13E0-914DFDC80F6B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42" creationId="{52F6F426-8FB1-A1B5-8060-558A51C1603E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46" creationId="{7E525144-E2F2-6B67-17F0-F6EBCC2F15BE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50" creationId="{EF53EC88-AF16-E49B-46DD-AEE320FD7678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55" creationId="{8E57B801-25D4-7AC6-ECAA-0C123C163B04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59" creationId="{C5BD36B7-2E65-04F1-5EB8-056FC90F2FDF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63" creationId="{AE5730E0-5C75-9079-1E7F-3CEDFEF1F7D6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67" creationId="{D87C2D7A-3D38-85E9-6D29-3E63A74C31C9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71" creationId="{344BF189-3469-07B9-DB9A-5A30A6687A21}"/>
          </ac:grpSpMkLst>
        </pc:grpChg>
        <pc:grpChg chg="add mod">
          <ac:chgData name="曹 噜啦" userId="8065b71ce1ced3a6" providerId="LiveId" clId="{7A83693A-C147-8941-8FCA-BA6F35C289C5}" dt="2023-04-19T03:29:00.275" v="755" actId="1076"/>
          <ac:grpSpMkLst>
            <pc:docMk/>
            <pc:sldMk cId="3746105435" sldId="259"/>
            <ac:grpSpMk id="75" creationId="{705A86D5-D45E-E99D-30F6-0CBB9048A058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79" creationId="{1C0D648A-F813-F0D3-4AD2-043670F7C88A}"/>
          </ac:grpSpMkLst>
        </pc:grpChg>
        <pc:grpChg chg="add mod">
          <ac:chgData name="曹 噜啦" userId="8065b71ce1ced3a6" providerId="LiveId" clId="{7A83693A-C147-8941-8FCA-BA6F35C289C5}" dt="2023-04-19T03:30:08.287" v="773" actId="14100"/>
          <ac:grpSpMkLst>
            <pc:docMk/>
            <pc:sldMk cId="3746105435" sldId="259"/>
            <ac:grpSpMk id="84" creationId="{0E3C3FAB-F106-9A36-532A-E5F3830F4994}"/>
          </ac:grpSpMkLst>
        </pc:grpChg>
        <pc:grpChg chg="add">
          <ac:chgData name="曹 噜啦" userId="8065b71ce1ced3a6" providerId="LiveId" clId="{7A83693A-C147-8941-8FCA-BA6F35C289C5}" dt="2023-04-19T03:30:14.990" v="774" actId="164"/>
          <ac:grpSpMkLst>
            <pc:docMk/>
            <pc:sldMk cId="3746105435" sldId="259"/>
            <ac:grpSpMk id="85" creationId="{EE0CA7F8-06C4-1F59-B00B-AF7E8C941ED6}"/>
          </ac:grpSpMkLst>
        </pc:grpChg>
        <pc:grpChg chg="add del mod">
          <ac:chgData name="曹 噜啦" userId="8065b71ce1ced3a6" providerId="LiveId" clId="{7A83693A-C147-8941-8FCA-BA6F35C289C5}" dt="2023-04-19T03:30:38.733" v="778" actId="478"/>
          <ac:grpSpMkLst>
            <pc:docMk/>
            <pc:sldMk cId="3746105435" sldId="259"/>
            <ac:grpSpMk id="86" creationId="{BC94FDA0-F180-127A-21A3-947D2ADC6A80}"/>
          </ac:grpSpMkLst>
        </pc:grpChg>
        <pc:picChg chg="add mod">
          <ac:chgData name="曹 噜啦" userId="8065b71ce1ced3a6" providerId="LiveId" clId="{7A83693A-C147-8941-8FCA-BA6F35C289C5}" dt="2023-04-19T02:40:50.104" v="339"/>
          <ac:picMkLst>
            <pc:docMk/>
            <pc:sldMk cId="3746105435" sldId="259"/>
            <ac:picMk id="3" creationId="{281A4462-1498-145F-C58B-28CEF33509C5}"/>
          </ac:picMkLst>
        </pc:picChg>
        <pc:picChg chg="del">
          <ac:chgData name="曹 噜啦" userId="8065b71ce1ced3a6" providerId="LiveId" clId="{7A83693A-C147-8941-8FCA-BA6F35C289C5}" dt="2023-04-19T02:40:49.844" v="338" actId="478"/>
          <ac:picMkLst>
            <pc:docMk/>
            <pc:sldMk cId="3746105435" sldId="259"/>
            <ac:picMk id="6" creationId="{00000000-0000-0000-0000-000000000000}"/>
          </ac:picMkLst>
        </pc:picChg>
        <pc:picChg chg="del">
          <ac:chgData name="曹 噜啦" userId="8065b71ce1ced3a6" providerId="LiveId" clId="{7A83693A-C147-8941-8FCA-BA6F35C289C5}" dt="2023-04-19T03:17:29.476" v="678" actId="478"/>
          <ac:picMkLst>
            <pc:docMk/>
            <pc:sldMk cId="3746105435" sldId="259"/>
            <ac:picMk id="9" creationId="{A3AE2ABA-B729-D68E-632E-43F2D19A63EC}"/>
          </ac:picMkLst>
        </pc:picChg>
        <pc:picChg chg="add mod modCrop">
          <ac:chgData name="曹 噜啦" userId="8065b71ce1ced3a6" providerId="LiveId" clId="{7A83693A-C147-8941-8FCA-BA6F35C289C5}" dt="2023-04-19T03:20:18.673" v="691" actId="1076"/>
          <ac:picMkLst>
            <pc:docMk/>
            <pc:sldMk cId="3746105435" sldId="259"/>
            <ac:picMk id="10" creationId="{73092499-E6E7-27AB-D7E9-5E2BEDFA6C6B}"/>
          </ac:picMkLst>
        </pc:picChg>
        <pc:picChg chg="add mod">
          <ac:chgData name="曹 噜啦" userId="8065b71ce1ced3a6" providerId="LiveId" clId="{7A83693A-C147-8941-8FCA-BA6F35C289C5}" dt="2023-04-19T03:30:08.287" v="773" actId="14100"/>
          <ac:picMkLst>
            <pc:docMk/>
            <pc:sldMk cId="3746105435" sldId="259"/>
            <ac:picMk id="18" creationId="{8C1ABE70-963C-4692-A427-535AFB1446E1}"/>
          </ac:picMkLst>
        </pc:picChg>
        <pc:picChg chg="add del mod">
          <ac:chgData name="曹 噜啦" userId="8065b71ce1ced3a6" providerId="LiveId" clId="{7A83693A-C147-8941-8FCA-BA6F35C289C5}" dt="2023-04-19T03:26:18.626" v="710" actId="478"/>
          <ac:picMkLst>
            <pc:docMk/>
            <pc:sldMk cId="3746105435" sldId="259"/>
            <ac:picMk id="20" creationId="{3B7BAE8C-31C4-F9C7-3714-2CB5BDEF4379}"/>
          </ac:picMkLst>
        </pc:picChg>
        <pc:picChg chg="add del mod">
          <ac:chgData name="曹 噜啦" userId="8065b71ce1ced3a6" providerId="LiveId" clId="{7A83693A-C147-8941-8FCA-BA6F35C289C5}" dt="2023-04-19T03:29:01.991" v="756" actId="478"/>
          <ac:picMkLst>
            <pc:docMk/>
            <pc:sldMk cId="3746105435" sldId="259"/>
            <ac:picMk id="54" creationId="{83C518D9-37F5-0637-8A5D-C8BE3D891B84}"/>
          </ac:picMkLst>
        </pc:picChg>
        <pc:picChg chg="add mod">
          <ac:chgData name="曹 噜啦" userId="8065b71ce1ced3a6" providerId="LiveId" clId="{7A83693A-C147-8941-8FCA-BA6F35C289C5}" dt="2023-04-19T03:30:08.287" v="773" actId="14100"/>
          <ac:picMkLst>
            <pc:docMk/>
            <pc:sldMk cId="3746105435" sldId="259"/>
            <ac:picMk id="80" creationId="{37F310E2-BAAF-99A6-F092-A573BD3A9A45}"/>
          </ac:picMkLst>
        </pc:picChg>
        <pc:picChg chg="add del mod">
          <ac:chgData name="曹 噜啦" userId="8065b71ce1ced3a6" providerId="LiveId" clId="{7A83693A-C147-8941-8FCA-BA6F35C289C5}" dt="2023-04-19T03:34:07.909" v="781" actId="478"/>
          <ac:picMkLst>
            <pc:docMk/>
            <pc:sldMk cId="3746105435" sldId="259"/>
            <ac:picMk id="88" creationId="{73095A27-B8F9-5229-7B51-EAA17B6E8A33}"/>
          </ac:picMkLst>
        </pc:picChg>
        <pc:picChg chg="add mod">
          <ac:chgData name="曹 噜啦" userId="8065b71ce1ced3a6" providerId="LiveId" clId="{7A83693A-C147-8941-8FCA-BA6F35C289C5}" dt="2023-04-19T03:51:09.489" v="802" actId="1076"/>
          <ac:picMkLst>
            <pc:docMk/>
            <pc:sldMk cId="3746105435" sldId="259"/>
            <ac:picMk id="90" creationId="{6695B9F5-0706-9C60-F759-89334BF57779}"/>
          </ac:picMkLst>
        </pc:picChg>
        <pc:picChg chg="add mod">
          <ac:chgData name="曹 噜啦" userId="8065b71ce1ced3a6" providerId="LiveId" clId="{7A83693A-C147-8941-8FCA-BA6F35C289C5}" dt="2023-04-19T03:50:09.940" v="791" actId="1076"/>
          <ac:picMkLst>
            <pc:docMk/>
            <pc:sldMk cId="3746105435" sldId="259"/>
            <ac:picMk id="91" creationId="{4AFD1EAF-4D7C-6B0D-629D-BE4262D9398B}"/>
          </ac:picMkLst>
        </pc:picChg>
        <pc:picChg chg="add mod">
          <ac:chgData name="曹 噜啦" userId="8065b71ce1ced3a6" providerId="LiveId" clId="{7A83693A-C147-8941-8FCA-BA6F35C289C5}" dt="2023-04-19T03:50:59.420" v="800" actId="1076"/>
          <ac:picMkLst>
            <pc:docMk/>
            <pc:sldMk cId="3746105435" sldId="259"/>
            <ac:picMk id="93" creationId="{93B57B19-9CB8-F00A-E120-7F4AA3ACF755}"/>
          </ac:picMkLst>
        </pc:picChg>
        <pc:cxnChg chg="add del">
          <ac:chgData name="曹 噜啦" userId="8065b71ce1ced3a6" providerId="LiveId" clId="{7A83693A-C147-8941-8FCA-BA6F35C289C5}" dt="2023-04-19T03:26:37.300" v="712" actId="11529"/>
          <ac:cxnSpMkLst>
            <pc:docMk/>
            <pc:sldMk cId="3746105435" sldId="259"/>
            <ac:cxnSpMk id="22" creationId="{EF67D9B3-3960-C010-B299-4D08157A8921}"/>
          </ac:cxnSpMkLst>
        </pc:cxnChg>
        <pc:cxnChg chg="add mod">
          <ac:chgData name="曹 噜啦" userId="8065b71ce1ced3a6" providerId="LiveId" clId="{7A83693A-C147-8941-8FCA-BA6F35C289C5}" dt="2023-04-19T03:27:23.793" v="726" actId="14100"/>
          <ac:cxnSpMkLst>
            <pc:docMk/>
            <pc:sldMk cId="3746105435" sldId="259"/>
            <ac:cxnSpMk id="24" creationId="{4D3B0839-1065-4F41-4A98-565D004DA583}"/>
          </ac:cxnSpMkLst>
        </pc:cxnChg>
        <pc:cxnChg chg="add mod">
          <ac:chgData name="曹 噜啦" userId="8065b71ce1ced3a6" providerId="LiveId" clId="{7A83693A-C147-8941-8FCA-BA6F35C289C5}" dt="2023-04-19T03:27:36.625" v="729" actId="14100"/>
          <ac:cxnSpMkLst>
            <pc:docMk/>
            <pc:sldMk cId="3746105435" sldId="259"/>
            <ac:cxnSpMk id="27" creationId="{B0AE752C-29EB-BA74-3ACC-4B1E953A89AA}"/>
          </ac:cxnSpMkLst>
        </pc:cxnChg>
        <pc:cxnChg chg="add mod">
          <ac:chgData name="曹 噜啦" userId="8065b71ce1ced3a6" providerId="LiveId" clId="{7A83693A-C147-8941-8FCA-BA6F35C289C5}" dt="2023-04-19T03:27:44.157" v="732" actId="14100"/>
          <ac:cxnSpMkLst>
            <pc:docMk/>
            <pc:sldMk cId="3746105435" sldId="259"/>
            <ac:cxnSpMk id="30" creationId="{9A96E45F-A195-043F-053F-0AAEEF82F023}"/>
          </ac:cxnSpMkLst>
        </pc:cxnChg>
        <pc:cxnChg chg="mod">
          <ac:chgData name="曹 噜啦" userId="8065b71ce1ced3a6" providerId="LiveId" clId="{7A83693A-C147-8941-8FCA-BA6F35C289C5}" dt="2023-04-19T03:27:55.842" v="734"/>
          <ac:cxnSpMkLst>
            <pc:docMk/>
            <pc:sldMk cId="3746105435" sldId="259"/>
            <ac:cxnSpMk id="35" creationId="{920C9338-093F-16EF-3603-0A4116818D62}"/>
          </ac:cxnSpMkLst>
        </pc:cxnChg>
        <pc:cxnChg chg="mod">
          <ac:chgData name="曹 噜啦" userId="8065b71ce1ced3a6" providerId="LiveId" clId="{7A83693A-C147-8941-8FCA-BA6F35C289C5}" dt="2023-04-19T03:27:55.842" v="734"/>
          <ac:cxnSpMkLst>
            <pc:docMk/>
            <pc:sldMk cId="3746105435" sldId="259"/>
            <ac:cxnSpMk id="36" creationId="{333B278F-D87F-558A-C96D-C6B00C84461D}"/>
          </ac:cxnSpMkLst>
        </pc:cxnChg>
        <pc:cxnChg chg="mod">
          <ac:chgData name="曹 噜啦" userId="8065b71ce1ced3a6" providerId="LiveId" clId="{7A83693A-C147-8941-8FCA-BA6F35C289C5}" dt="2023-04-19T03:27:55.842" v="734"/>
          <ac:cxnSpMkLst>
            <pc:docMk/>
            <pc:sldMk cId="3746105435" sldId="259"/>
            <ac:cxnSpMk id="37" creationId="{53E676F0-407D-40A9-0FCF-90F88B090F2C}"/>
          </ac:cxnSpMkLst>
        </pc:cxnChg>
        <pc:cxnChg chg="mod">
          <ac:chgData name="曹 噜啦" userId="8065b71ce1ced3a6" providerId="LiveId" clId="{7A83693A-C147-8941-8FCA-BA6F35C289C5}" dt="2023-04-19T03:28:07.153" v="739"/>
          <ac:cxnSpMkLst>
            <pc:docMk/>
            <pc:sldMk cId="3746105435" sldId="259"/>
            <ac:cxnSpMk id="39" creationId="{17DB401E-C25A-C71F-827E-3117633CE044}"/>
          </ac:cxnSpMkLst>
        </pc:cxnChg>
        <pc:cxnChg chg="mod">
          <ac:chgData name="曹 噜啦" userId="8065b71ce1ced3a6" providerId="LiveId" clId="{7A83693A-C147-8941-8FCA-BA6F35C289C5}" dt="2023-04-19T03:28:07.153" v="739"/>
          <ac:cxnSpMkLst>
            <pc:docMk/>
            <pc:sldMk cId="3746105435" sldId="259"/>
            <ac:cxnSpMk id="40" creationId="{A32938E3-F630-7FB0-F872-96639E1F1737}"/>
          </ac:cxnSpMkLst>
        </pc:cxnChg>
        <pc:cxnChg chg="mod">
          <ac:chgData name="曹 噜啦" userId="8065b71ce1ced3a6" providerId="LiveId" clId="{7A83693A-C147-8941-8FCA-BA6F35C289C5}" dt="2023-04-19T03:28:07.153" v="739"/>
          <ac:cxnSpMkLst>
            <pc:docMk/>
            <pc:sldMk cId="3746105435" sldId="259"/>
            <ac:cxnSpMk id="41" creationId="{E8ECAAB6-E18F-62E7-5FE8-269182633B7E}"/>
          </ac:cxnSpMkLst>
        </pc:cxnChg>
        <pc:cxnChg chg="mod">
          <ac:chgData name="曹 噜啦" userId="8065b71ce1ced3a6" providerId="LiveId" clId="{7A83693A-C147-8941-8FCA-BA6F35C289C5}" dt="2023-04-19T03:28:14.029" v="741"/>
          <ac:cxnSpMkLst>
            <pc:docMk/>
            <pc:sldMk cId="3746105435" sldId="259"/>
            <ac:cxnSpMk id="43" creationId="{D33BBECD-6691-3910-3934-7A10EB690430}"/>
          </ac:cxnSpMkLst>
        </pc:cxnChg>
        <pc:cxnChg chg="mod">
          <ac:chgData name="曹 噜啦" userId="8065b71ce1ced3a6" providerId="LiveId" clId="{7A83693A-C147-8941-8FCA-BA6F35C289C5}" dt="2023-04-19T03:28:14.029" v="741"/>
          <ac:cxnSpMkLst>
            <pc:docMk/>
            <pc:sldMk cId="3746105435" sldId="259"/>
            <ac:cxnSpMk id="44" creationId="{765E7E25-1171-B059-D891-EBB84C8183BD}"/>
          </ac:cxnSpMkLst>
        </pc:cxnChg>
        <pc:cxnChg chg="mod">
          <ac:chgData name="曹 噜啦" userId="8065b71ce1ced3a6" providerId="LiveId" clId="{7A83693A-C147-8941-8FCA-BA6F35C289C5}" dt="2023-04-19T03:28:14.029" v="741"/>
          <ac:cxnSpMkLst>
            <pc:docMk/>
            <pc:sldMk cId="3746105435" sldId="259"/>
            <ac:cxnSpMk id="45" creationId="{2D1A8E51-6626-5093-3C1F-7141F35D2B2C}"/>
          </ac:cxnSpMkLst>
        </pc:cxnChg>
        <pc:cxnChg chg="mod">
          <ac:chgData name="曹 噜啦" userId="8065b71ce1ced3a6" providerId="LiveId" clId="{7A83693A-C147-8941-8FCA-BA6F35C289C5}" dt="2023-04-19T03:28:25.258" v="745"/>
          <ac:cxnSpMkLst>
            <pc:docMk/>
            <pc:sldMk cId="3746105435" sldId="259"/>
            <ac:cxnSpMk id="47" creationId="{5471D943-714B-3C52-A5D6-B5068310547D}"/>
          </ac:cxnSpMkLst>
        </pc:cxnChg>
        <pc:cxnChg chg="mod">
          <ac:chgData name="曹 噜啦" userId="8065b71ce1ced3a6" providerId="LiveId" clId="{7A83693A-C147-8941-8FCA-BA6F35C289C5}" dt="2023-04-19T03:28:25.258" v="745"/>
          <ac:cxnSpMkLst>
            <pc:docMk/>
            <pc:sldMk cId="3746105435" sldId="259"/>
            <ac:cxnSpMk id="48" creationId="{154A1212-00D9-8D01-923D-53BB4E7F03EF}"/>
          </ac:cxnSpMkLst>
        </pc:cxnChg>
        <pc:cxnChg chg="mod">
          <ac:chgData name="曹 噜啦" userId="8065b71ce1ced3a6" providerId="LiveId" clId="{7A83693A-C147-8941-8FCA-BA6F35C289C5}" dt="2023-04-19T03:28:25.258" v="745"/>
          <ac:cxnSpMkLst>
            <pc:docMk/>
            <pc:sldMk cId="3746105435" sldId="259"/>
            <ac:cxnSpMk id="49" creationId="{5A11E78B-338C-30A0-3C6C-2A6A9EE2ED4B}"/>
          </ac:cxnSpMkLst>
        </pc:cxnChg>
        <pc:cxnChg chg="mod">
          <ac:chgData name="曹 噜啦" userId="8065b71ce1ced3a6" providerId="LiveId" clId="{7A83693A-C147-8941-8FCA-BA6F35C289C5}" dt="2023-04-19T03:28:37.819" v="750"/>
          <ac:cxnSpMkLst>
            <pc:docMk/>
            <pc:sldMk cId="3746105435" sldId="259"/>
            <ac:cxnSpMk id="51" creationId="{4C06BE38-7FFB-F919-46D8-4E2B383FC714}"/>
          </ac:cxnSpMkLst>
        </pc:cxnChg>
        <pc:cxnChg chg="mod">
          <ac:chgData name="曹 噜啦" userId="8065b71ce1ced3a6" providerId="LiveId" clId="{7A83693A-C147-8941-8FCA-BA6F35C289C5}" dt="2023-04-19T03:28:37.819" v="750"/>
          <ac:cxnSpMkLst>
            <pc:docMk/>
            <pc:sldMk cId="3746105435" sldId="259"/>
            <ac:cxnSpMk id="52" creationId="{0AE5A72F-3F02-474D-DD2D-F5CBADBB35B6}"/>
          </ac:cxnSpMkLst>
        </pc:cxnChg>
        <pc:cxnChg chg="mod">
          <ac:chgData name="曹 噜啦" userId="8065b71ce1ced3a6" providerId="LiveId" clId="{7A83693A-C147-8941-8FCA-BA6F35C289C5}" dt="2023-04-19T03:28:37.819" v="750"/>
          <ac:cxnSpMkLst>
            <pc:docMk/>
            <pc:sldMk cId="3746105435" sldId="259"/>
            <ac:cxnSpMk id="53" creationId="{6ABA6803-73FF-3C67-B9C6-B7B090B24DB5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56" creationId="{F26FB201-B614-B2A0-2734-671897FC66CB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57" creationId="{34ADB975-EB7E-16E6-44C8-87FEA94909A8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58" creationId="{7794ACCE-4D10-6E69-0E6C-732DBD9B57A5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0" creationId="{561894B4-A63B-A0DB-BE99-567D53D779AF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1" creationId="{57CD9402-BDBA-728D-2916-1FAEE9CC1061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2" creationId="{DAD3DA87-BD9F-7832-8C7C-BAF8559BA7D7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4" creationId="{7C072F1C-417E-E852-4E93-C1212B82ACC2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5" creationId="{51C2CFD0-2FA5-4C6D-6512-F7842DD638F8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6" creationId="{FD1C225C-E107-BE36-EC25-282C097FFCC6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8" creationId="{BA862F49-AA89-8865-B9B5-B51F9B9B50AB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69" creationId="{021A3FE7-DC7D-4D5F-F28F-33314D212B89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0" creationId="{2D7AB7CA-3311-214F-98CA-576872F8ADB1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2" creationId="{903E5106-B2D0-C5AE-607F-29DC56A5A841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3" creationId="{7B4F8319-C8A2-D804-AAC8-F3E306367A4A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4" creationId="{3E17068C-7BB0-55C8-5B09-50CB125531D7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6" creationId="{89325EB2-E186-348E-D426-0585A17E564C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7" creationId="{40F07179-54FD-0570-E8EF-79A6AE1EC0ED}"/>
          </ac:cxnSpMkLst>
        </pc:cxnChg>
        <pc:cxnChg chg="mod">
          <ac:chgData name="曹 噜啦" userId="8065b71ce1ced3a6" providerId="LiveId" clId="{7A83693A-C147-8941-8FCA-BA6F35C289C5}" dt="2023-04-19T03:28:56.523" v="753"/>
          <ac:cxnSpMkLst>
            <pc:docMk/>
            <pc:sldMk cId="3746105435" sldId="259"/>
            <ac:cxnSpMk id="78" creationId="{6AF4ABD2-835A-8ABD-3E42-AEABD3642992}"/>
          </ac:cxnSpMkLst>
        </pc:cxnChg>
        <pc:cxnChg chg="add mod">
          <ac:chgData name="曹 噜啦" userId="8065b71ce1ced3a6" providerId="LiveId" clId="{7A83693A-C147-8941-8FCA-BA6F35C289C5}" dt="2023-04-19T03:50:54.452" v="799" actId="208"/>
          <ac:cxnSpMkLst>
            <pc:docMk/>
            <pc:sldMk cId="3746105435" sldId="259"/>
            <ac:cxnSpMk id="95" creationId="{2538139D-1DAB-A221-7EDF-9573DF59A0B1}"/>
          </ac:cxnSpMkLst>
        </pc:cxnChg>
      </pc:sldChg>
      <pc:sldChg chg="addSp delSp modSp del mod setBg">
        <pc:chgData name="曹 噜啦" userId="8065b71ce1ced3a6" providerId="LiveId" clId="{7A83693A-C147-8941-8FCA-BA6F35C289C5}" dt="2023-04-19T03:11:22.417" v="545" actId="2696"/>
        <pc:sldMkLst>
          <pc:docMk/>
          <pc:sldMk cId="392021187" sldId="260"/>
        </pc:sldMkLst>
        <pc:picChg chg="add mod">
          <ac:chgData name="曹 噜啦" userId="8065b71ce1ced3a6" providerId="LiveId" clId="{7A83693A-C147-8941-8FCA-BA6F35C289C5}" dt="2023-04-19T02:40:22.917" v="329"/>
          <ac:picMkLst>
            <pc:docMk/>
            <pc:sldMk cId="392021187" sldId="260"/>
            <ac:picMk id="3" creationId="{0517F807-CF08-B633-2FA3-B03457725556}"/>
          </ac:picMkLst>
        </pc:picChg>
        <pc:picChg chg="del">
          <ac:chgData name="曹 噜啦" userId="8065b71ce1ced3a6" providerId="LiveId" clId="{7A83693A-C147-8941-8FCA-BA6F35C289C5}" dt="2023-04-19T02:40:22.852" v="328" actId="478"/>
          <ac:picMkLst>
            <pc:docMk/>
            <pc:sldMk cId="392021187" sldId="260"/>
            <ac:picMk id="7" creationId="{00000000-0000-0000-0000-000000000000}"/>
          </ac:picMkLst>
        </pc:picChg>
      </pc:sldChg>
      <pc:sldChg chg="addSp delSp modSp mod setBg">
        <pc:chgData name="曹 噜啦" userId="8065b71ce1ced3a6" providerId="LiveId" clId="{7A83693A-C147-8941-8FCA-BA6F35C289C5}" dt="2023-04-20T02:49:02.779" v="1001" actId="1076"/>
        <pc:sldMkLst>
          <pc:docMk/>
          <pc:sldMk cId="2051680946" sldId="261"/>
        </pc:sldMkLst>
        <pc:spChg chg="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2" creationId="{FBF272BA-0FA1-87E4-1827-A2F73B39ACD8}"/>
          </ac:spMkLst>
        </pc:spChg>
        <pc:spChg chg="del">
          <ac:chgData name="曹 噜啦" userId="8065b71ce1ced3a6" providerId="LiveId" clId="{7A83693A-C147-8941-8FCA-BA6F35C289C5}" dt="2023-04-19T03:09:54.135" v="527" actId="478"/>
          <ac:spMkLst>
            <pc:docMk/>
            <pc:sldMk cId="2051680946" sldId="261"/>
            <ac:spMk id="7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20T02:38:35.184" v="915" actId="478"/>
          <ac:spMkLst>
            <pc:docMk/>
            <pc:sldMk cId="2051680946" sldId="261"/>
            <ac:spMk id="7" creationId="{FA05A40F-56F0-9B33-7E27-A9999D6780FE}"/>
          </ac:spMkLst>
        </pc:spChg>
        <pc:spChg chg="add del mod">
          <ac:chgData name="曹 噜啦" userId="8065b71ce1ced3a6" providerId="LiveId" clId="{7A83693A-C147-8941-8FCA-BA6F35C289C5}" dt="2023-04-19T03:09:57.515" v="528" actId="478"/>
          <ac:spMkLst>
            <pc:docMk/>
            <pc:sldMk cId="2051680946" sldId="261"/>
            <ac:spMk id="8" creationId="{3D226E5C-C6AD-16D7-9625-F6C542B89132}"/>
          </ac:spMkLst>
        </pc:spChg>
        <pc:spChg chg="add del mod">
          <ac:chgData name="曹 噜啦" userId="8065b71ce1ced3a6" providerId="LiveId" clId="{7A83693A-C147-8941-8FCA-BA6F35C289C5}" dt="2023-04-20T02:38:51.634" v="918" actId="478"/>
          <ac:spMkLst>
            <pc:docMk/>
            <pc:sldMk cId="2051680946" sldId="261"/>
            <ac:spMk id="9" creationId="{B806677C-98B9-08EF-D888-7F14DFAB648D}"/>
          </ac:spMkLst>
        </pc:spChg>
        <pc:spChg chg="add mod">
          <ac:chgData name="曹 噜啦" userId="8065b71ce1ced3a6" providerId="LiveId" clId="{7A83693A-C147-8941-8FCA-BA6F35C289C5}" dt="2023-04-19T03:10:08.645" v="544" actId="20577"/>
          <ac:spMkLst>
            <pc:docMk/>
            <pc:sldMk cId="2051680946" sldId="261"/>
            <ac:spMk id="10" creationId="{1EF440E3-2A40-452B-E6EC-68CFF1F11370}"/>
          </ac:spMkLst>
        </pc:spChg>
        <pc:spChg chg="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13" creationId="{1B0094E1-EEF0-D764-76B8-0145A3634D37}"/>
          </ac:spMkLst>
        </pc:spChg>
        <pc:spChg chg="del">
          <ac:chgData name="曹 噜啦" userId="8065b71ce1ced3a6" providerId="LiveId" clId="{7A83693A-C147-8941-8FCA-BA6F35C289C5}" dt="2023-04-20T02:41:40.310" v="939" actId="478"/>
          <ac:spMkLst>
            <pc:docMk/>
            <pc:sldMk cId="2051680946" sldId="261"/>
            <ac:spMk id="16" creationId="{A1F42649-D8F8-A324-8AB5-18012DED75F6}"/>
          </ac:spMkLst>
        </pc:spChg>
        <pc:spChg chg="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17" creationId="{D3CDCB1F-6AE1-8EBD-1D5D-FA85FBA42215}"/>
          </ac:spMkLst>
        </pc:spChg>
        <pc:spChg chg="del">
          <ac:chgData name="曹 噜啦" userId="8065b71ce1ced3a6" providerId="LiveId" clId="{7A83693A-C147-8941-8FCA-BA6F35C289C5}" dt="2023-04-20T02:41:38.703" v="938" actId="478"/>
          <ac:spMkLst>
            <pc:docMk/>
            <pc:sldMk cId="2051680946" sldId="261"/>
            <ac:spMk id="19" creationId="{1AE92D37-55B5-5559-9BEC-7CFE07F542E2}"/>
          </ac:spMkLst>
        </pc:spChg>
        <pc:spChg chg="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22" creationId="{1E4D0343-596A-EB05-BE8D-A5558525F9B6}"/>
          </ac:spMkLst>
        </pc:spChg>
        <pc:spChg chg="add 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29" creationId="{EAE8D1A0-629A-FB61-C8B0-26C683643F06}"/>
          </ac:spMkLst>
        </pc:spChg>
        <pc:spChg chg="add mod">
          <ac:chgData name="曹 噜啦" userId="8065b71ce1ced3a6" providerId="LiveId" clId="{7A83693A-C147-8941-8FCA-BA6F35C289C5}" dt="2023-04-20T02:49:02.779" v="1001" actId="1076"/>
          <ac:spMkLst>
            <pc:docMk/>
            <pc:sldMk cId="2051680946" sldId="261"/>
            <ac:spMk id="30" creationId="{1AEABE9F-4920-5584-EDA2-126607FACE7A}"/>
          </ac:spMkLst>
        </pc:spChg>
        <pc:grpChg chg="add mod">
          <ac:chgData name="曹 噜啦" userId="8065b71ce1ced3a6" providerId="LiveId" clId="{7A83693A-C147-8941-8FCA-BA6F35C289C5}" dt="2023-04-20T02:49:02.779" v="1001" actId="1076"/>
          <ac:grpSpMkLst>
            <pc:docMk/>
            <pc:sldMk cId="2051680946" sldId="261"/>
            <ac:grpSpMk id="26" creationId="{49AB3B33-F0A4-EC40-9A63-5D47B1301928}"/>
          </ac:grpSpMkLst>
        </pc:grpChg>
        <pc:graphicFrameChg chg="add del mod">
          <ac:chgData name="曹 噜啦" userId="8065b71ce1ced3a6" providerId="LiveId" clId="{7A83693A-C147-8941-8FCA-BA6F35C289C5}" dt="2023-04-20T02:38:48.882" v="916" actId="478"/>
          <ac:graphicFrameMkLst>
            <pc:docMk/>
            <pc:sldMk cId="2051680946" sldId="261"/>
            <ac:graphicFrameMk id="4" creationId="{00000000-0000-0000-0000-000000000000}"/>
          </ac:graphicFrameMkLst>
        </pc:graphicFrameChg>
        <pc:graphicFrameChg chg="del mod">
          <ac:chgData name="曹 噜啦" userId="8065b71ce1ced3a6" providerId="LiveId" clId="{7A83693A-C147-8941-8FCA-BA6F35C289C5}" dt="2023-04-20T02:40:59.358" v="932" actId="478"/>
          <ac:graphicFrameMkLst>
            <pc:docMk/>
            <pc:sldMk cId="2051680946" sldId="261"/>
            <ac:graphicFrameMk id="6" creationId="{0B0E58CA-C5B4-4244-A26B-5D9A8F1F8157}"/>
          </ac:graphicFrameMkLst>
        </pc:graphicFrameChg>
        <pc:picChg chg="add mod">
          <ac:chgData name="曹 噜啦" userId="8065b71ce1ced3a6" providerId="LiveId" clId="{7A83693A-C147-8941-8FCA-BA6F35C289C5}" dt="2023-04-19T02:40:13.483" v="326"/>
          <ac:picMkLst>
            <pc:docMk/>
            <pc:sldMk cId="2051680946" sldId="261"/>
            <ac:picMk id="3" creationId="{6D46130F-8B37-E2F6-CF77-C5583C85083F}"/>
          </ac:picMkLst>
        </pc:picChg>
        <pc:picChg chg="del">
          <ac:chgData name="曹 噜啦" userId="8065b71ce1ced3a6" providerId="LiveId" clId="{7A83693A-C147-8941-8FCA-BA6F35C289C5}" dt="2023-04-19T02:40:13.077" v="325" actId="478"/>
          <ac:picMkLst>
            <pc:docMk/>
            <pc:sldMk cId="2051680946" sldId="261"/>
            <ac:picMk id="9" creationId="{00000000-0000-0000-0000-000000000000}"/>
          </ac:picMkLst>
        </pc:picChg>
        <pc:picChg chg="add mod">
          <ac:chgData name="曹 噜啦" userId="8065b71ce1ced3a6" providerId="LiveId" clId="{7A83693A-C147-8941-8FCA-BA6F35C289C5}" dt="2023-04-20T02:40:43.072" v="931" actId="207"/>
          <ac:picMkLst>
            <pc:docMk/>
            <pc:sldMk cId="2051680946" sldId="261"/>
            <ac:picMk id="12" creationId="{CC75A295-62AF-0402-A053-B884A0A072D8}"/>
          </ac:picMkLst>
        </pc:picChg>
        <pc:picChg chg="add mod">
          <ac:chgData name="曹 噜啦" userId="8065b71ce1ced3a6" providerId="LiveId" clId="{7A83693A-C147-8941-8FCA-BA6F35C289C5}" dt="2023-04-20T02:40:43.072" v="931" actId="207"/>
          <ac:picMkLst>
            <pc:docMk/>
            <pc:sldMk cId="2051680946" sldId="261"/>
            <ac:picMk id="15" creationId="{D17A8BA1-DF01-80D0-0D70-27691491A479}"/>
          </ac:picMkLst>
        </pc:picChg>
        <pc:picChg chg="del">
          <ac:chgData name="曹 噜啦" userId="8065b71ce1ced3a6" providerId="LiveId" clId="{7A83693A-C147-8941-8FCA-BA6F35C289C5}" dt="2023-04-20T02:43:20.278" v="950" actId="478"/>
          <ac:picMkLst>
            <pc:docMk/>
            <pc:sldMk cId="2051680946" sldId="261"/>
            <ac:picMk id="18" creationId="{9AF4A200-DC90-EB3F-0658-D911F83B6543}"/>
          </ac:picMkLst>
        </pc:picChg>
        <pc:picChg chg="del mod">
          <ac:chgData name="曹 噜啦" userId="8065b71ce1ced3a6" providerId="LiveId" clId="{7A83693A-C147-8941-8FCA-BA6F35C289C5}" dt="2023-04-20T02:43:20.278" v="950" actId="478"/>
          <ac:picMkLst>
            <pc:docMk/>
            <pc:sldMk cId="2051680946" sldId="261"/>
            <ac:picMk id="21" creationId="{3CE358EA-47C5-6E60-4BD7-A9A727076B1A}"/>
          </ac:picMkLst>
        </pc:picChg>
        <pc:picChg chg="add mod">
          <ac:chgData name="曹 噜啦" userId="8065b71ce1ced3a6" providerId="LiveId" clId="{7A83693A-C147-8941-8FCA-BA6F35C289C5}" dt="2023-04-20T02:40:43.072" v="931" actId="207"/>
          <ac:picMkLst>
            <pc:docMk/>
            <pc:sldMk cId="2051680946" sldId="261"/>
            <ac:picMk id="23" creationId="{1F637E3B-79ED-7703-FEA5-D99B8CC694AE}"/>
          </ac:picMkLst>
        </pc:picChg>
        <pc:picChg chg="add mod">
          <ac:chgData name="曹 噜啦" userId="8065b71ce1ced3a6" providerId="LiveId" clId="{7A83693A-C147-8941-8FCA-BA6F35C289C5}" dt="2023-04-20T02:40:43.072" v="931" actId="207"/>
          <ac:picMkLst>
            <pc:docMk/>
            <pc:sldMk cId="2051680946" sldId="261"/>
            <ac:picMk id="25" creationId="{03EFEFC0-2FE2-2329-F1F8-42E3BC3493BF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28" creationId="{446D4293-54DC-4F9A-3365-53D91B4346C6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32" creationId="{45E29647-A49D-23DA-AA42-03F19D324DD1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34" creationId="{C5A7DC3B-26B3-1586-0DAD-0477E41F504D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36" creationId="{DCEFC924-F81A-3672-8A64-3B901E309E14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38" creationId="{9A0AD879-6C80-4582-F1EB-AD6F34109B7C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40" creationId="{415C22FC-9F91-FB95-638A-6296887FA1C7}"/>
          </ac:picMkLst>
        </pc:picChg>
        <pc:picChg chg="add mod">
          <ac:chgData name="曹 噜啦" userId="8065b71ce1ced3a6" providerId="LiveId" clId="{7A83693A-C147-8941-8FCA-BA6F35C289C5}" dt="2023-04-20T02:49:02.779" v="1001" actId="1076"/>
          <ac:picMkLst>
            <pc:docMk/>
            <pc:sldMk cId="2051680946" sldId="261"/>
            <ac:picMk id="42" creationId="{FC159E99-63DB-D6A8-7772-2E53485AF758}"/>
          </ac:picMkLst>
        </pc:picChg>
      </pc:sldChg>
      <pc:sldChg chg="addSp delSp modSp mod setBg">
        <pc:chgData name="曹 噜啦" userId="8065b71ce1ced3a6" providerId="LiveId" clId="{7A83693A-C147-8941-8FCA-BA6F35C289C5}" dt="2023-04-19T03:03:29.055" v="524" actId="1076"/>
        <pc:sldMkLst>
          <pc:docMk/>
          <pc:sldMk cId="30477101" sldId="262"/>
        </pc:sldMkLst>
        <pc:spChg chg="add mod">
          <ac:chgData name="曹 噜啦" userId="8065b71ce1ced3a6" providerId="LiveId" clId="{7A83693A-C147-8941-8FCA-BA6F35C289C5}" dt="2023-04-19T02:54:02.057" v="422" actId="255"/>
          <ac:spMkLst>
            <pc:docMk/>
            <pc:sldMk cId="30477101" sldId="262"/>
            <ac:spMk id="3" creationId="{7E8A2E8C-3A87-0A31-9A04-E54B6E6DEF25}"/>
          </ac:spMkLst>
        </pc:spChg>
        <pc:spChg chg="del mod">
          <ac:chgData name="曹 噜啦" userId="8065b71ce1ced3a6" providerId="LiveId" clId="{7A83693A-C147-8941-8FCA-BA6F35C289C5}" dt="2023-04-19T02:53:41.821" v="409" actId="478"/>
          <ac:spMkLst>
            <pc:docMk/>
            <pc:sldMk cId="30477101" sldId="262"/>
            <ac:spMk id="4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2:55:37.915" v="428" actId="478"/>
          <ac:spMkLst>
            <pc:docMk/>
            <pc:sldMk cId="30477101" sldId="262"/>
            <ac:spMk id="8" creationId="{E5EAB032-5096-8D3B-ED2A-E45ADD0D3F63}"/>
          </ac:spMkLst>
        </pc:spChg>
        <pc:spChg chg="add mod">
          <ac:chgData name="曹 噜啦" userId="8065b71ce1ced3a6" providerId="LiveId" clId="{7A83693A-C147-8941-8FCA-BA6F35C289C5}" dt="2023-04-19T02:58:50.757" v="450" actId="1076"/>
          <ac:spMkLst>
            <pc:docMk/>
            <pc:sldMk cId="30477101" sldId="262"/>
            <ac:spMk id="9" creationId="{82118C8A-48DB-0200-A0D2-DDD687629A9E}"/>
          </ac:spMkLst>
        </pc:spChg>
        <pc:spChg chg="add del mod">
          <ac:chgData name="曹 噜啦" userId="8065b71ce1ced3a6" providerId="LiveId" clId="{7A83693A-C147-8941-8FCA-BA6F35C289C5}" dt="2023-04-19T02:56:36.484" v="431"/>
          <ac:spMkLst>
            <pc:docMk/>
            <pc:sldMk cId="30477101" sldId="262"/>
            <ac:spMk id="10" creationId="{38004EC4-29E4-BB91-FA6D-3419D429059D}"/>
          </ac:spMkLst>
        </pc:spChg>
        <pc:grpChg chg="add mod">
          <ac:chgData name="曹 噜啦" userId="8065b71ce1ced3a6" providerId="LiveId" clId="{7A83693A-C147-8941-8FCA-BA6F35C289C5}" dt="2023-04-19T03:03:29.055" v="524" actId="1076"/>
          <ac:grpSpMkLst>
            <pc:docMk/>
            <pc:sldMk cId="30477101" sldId="262"/>
            <ac:grpSpMk id="15" creationId="{6CCF82B0-5D1B-5F51-0E7F-30C747C639EB}"/>
          </ac:grpSpMkLst>
        </pc:grpChg>
        <pc:picChg chg="add mod">
          <ac:chgData name="曹 噜啦" userId="8065b71ce1ced3a6" providerId="LiveId" clId="{7A83693A-C147-8941-8FCA-BA6F35C289C5}" dt="2023-04-19T02:40:03.743" v="323"/>
          <ac:picMkLst>
            <pc:docMk/>
            <pc:sldMk cId="30477101" sldId="262"/>
            <ac:picMk id="2" creationId="{6D14119D-1702-D8A6-F73C-B090335A5F35}"/>
          </ac:picMkLst>
        </pc:picChg>
        <pc:picChg chg="del">
          <ac:chgData name="曹 噜啦" userId="8065b71ce1ced3a6" providerId="LiveId" clId="{7A83693A-C147-8941-8FCA-BA6F35C289C5}" dt="2023-04-19T02:55:34.475" v="427" actId="478"/>
          <ac:picMkLst>
            <pc:docMk/>
            <pc:sldMk cId="30477101" sldId="262"/>
            <ac:picMk id="5" creationId="{00000000-0000-0000-0000-000000000000}"/>
          </ac:picMkLst>
        </pc:picChg>
        <pc:picChg chg="del">
          <ac:chgData name="曹 噜啦" userId="8065b71ce1ced3a6" providerId="LiveId" clId="{7A83693A-C147-8941-8FCA-BA6F35C289C5}" dt="2023-04-19T02:40:03.134" v="322" actId="478"/>
          <ac:picMkLst>
            <pc:docMk/>
            <pc:sldMk cId="30477101" sldId="262"/>
            <ac:picMk id="6" creationId="{00000000-0000-0000-0000-000000000000}"/>
          </ac:picMkLst>
        </pc:picChg>
        <pc:picChg chg="add del mod">
          <ac:chgData name="曹 噜啦" userId="8065b71ce1ced3a6" providerId="LiveId" clId="{7A83693A-C147-8941-8FCA-BA6F35C289C5}" dt="2023-04-19T02:58:06.588" v="441" actId="478"/>
          <ac:picMkLst>
            <pc:docMk/>
            <pc:sldMk cId="30477101" sldId="262"/>
            <ac:picMk id="12" creationId="{08912CB2-875D-6E56-39B5-AD31E78761A0}"/>
          </ac:picMkLst>
        </pc:picChg>
        <pc:picChg chg="add mod">
          <ac:chgData name="曹 噜啦" userId="8065b71ce1ced3a6" providerId="LiveId" clId="{7A83693A-C147-8941-8FCA-BA6F35C289C5}" dt="2023-04-19T02:58:30.269" v="446" actId="14100"/>
          <ac:picMkLst>
            <pc:docMk/>
            <pc:sldMk cId="30477101" sldId="262"/>
            <ac:picMk id="14" creationId="{24346A92-A8D6-3607-88AE-EC954CCFD92A}"/>
          </ac:picMkLst>
        </pc:picChg>
      </pc:sldChg>
      <pc:sldChg chg="addSp delSp modSp del mod setBg">
        <pc:chgData name="曹 噜啦" userId="8065b71ce1ced3a6" providerId="LiveId" clId="{7A83693A-C147-8941-8FCA-BA6F35C289C5}" dt="2023-04-19T03:00:32.456" v="459" actId="2696"/>
        <pc:sldMkLst>
          <pc:docMk/>
          <pc:sldMk cId="441315461" sldId="263"/>
        </pc:sldMkLst>
        <pc:picChg chg="add mod">
          <ac:chgData name="曹 噜啦" userId="8065b71ce1ced3a6" providerId="LiveId" clId="{7A83693A-C147-8941-8FCA-BA6F35C289C5}" dt="2023-04-19T02:40:35.025" v="333"/>
          <ac:picMkLst>
            <pc:docMk/>
            <pc:sldMk cId="441315461" sldId="263"/>
            <ac:picMk id="3" creationId="{89177C3E-9757-3CE6-6AFD-50B749CC7587}"/>
          </ac:picMkLst>
        </pc:picChg>
        <pc:picChg chg="del">
          <ac:chgData name="曹 噜啦" userId="8065b71ce1ced3a6" providerId="LiveId" clId="{7A83693A-C147-8941-8FCA-BA6F35C289C5}" dt="2023-04-19T02:40:34.409" v="332" actId="478"/>
          <ac:picMkLst>
            <pc:docMk/>
            <pc:sldMk cId="441315461" sldId="263"/>
            <ac:picMk id="4" creationId="{00000000-0000-0000-0000-000000000000}"/>
          </ac:picMkLst>
        </pc:picChg>
      </pc:sldChg>
      <pc:sldChg chg="addSp delSp modSp mod setBg">
        <pc:chgData name="曹 噜啦" userId="8065b71ce1ced3a6" providerId="LiveId" clId="{7A83693A-C147-8941-8FCA-BA6F35C289C5}" dt="2023-04-19T03:16:08.768" v="639" actId="1076"/>
        <pc:sldMkLst>
          <pc:docMk/>
          <pc:sldMk cId="204052199" sldId="264"/>
        </pc:sldMkLst>
        <pc:spChg chg="del">
          <ac:chgData name="曹 噜啦" userId="8065b71ce1ced3a6" providerId="LiveId" clId="{7A83693A-C147-8941-8FCA-BA6F35C289C5}" dt="2023-04-19T03:15:14.816" v="619" actId="478"/>
          <ac:spMkLst>
            <pc:docMk/>
            <pc:sldMk cId="204052199" sldId="264"/>
            <ac:spMk id="2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3:15:18.555" v="620" actId="478"/>
          <ac:spMkLst>
            <pc:docMk/>
            <pc:sldMk cId="204052199" sldId="264"/>
            <ac:spMk id="7" creationId="{3E63D542-B53F-CF64-C78D-6B5EDCEF1CD6}"/>
          </ac:spMkLst>
        </pc:spChg>
        <pc:spChg chg="add mod">
          <ac:chgData name="曹 噜啦" userId="8065b71ce1ced3a6" providerId="LiveId" clId="{7A83693A-C147-8941-8FCA-BA6F35C289C5}" dt="2023-04-19T03:15:32.679" v="630" actId="1076"/>
          <ac:spMkLst>
            <pc:docMk/>
            <pc:sldMk cId="204052199" sldId="264"/>
            <ac:spMk id="8" creationId="{658DF596-C1DA-C5FD-79B6-87BAAE2B7B90}"/>
          </ac:spMkLst>
        </pc:spChg>
        <pc:picChg chg="mod modCrop">
          <ac:chgData name="曹 噜啦" userId="8065b71ce1ced3a6" providerId="LiveId" clId="{7A83693A-C147-8941-8FCA-BA6F35C289C5}" dt="2023-04-19T03:16:08.768" v="639" actId="1076"/>
          <ac:picMkLst>
            <pc:docMk/>
            <pc:sldMk cId="204052199" sldId="264"/>
            <ac:picMk id="3" creationId="{00000000-0000-0000-0000-000000000000}"/>
          </ac:picMkLst>
        </pc:picChg>
        <pc:picChg chg="del">
          <ac:chgData name="曹 噜啦" userId="8065b71ce1ced3a6" providerId="LiveId" clId="{7A83693A-C147-8941-8FCA-BA6F35C289C5}" dt="2023-04-19T02:40:45.171" v="336" actId="478"/>
          <ac:picMkLst>
            <pc:docMk/>
            <pc:sldMk cId="204052199" sldId="264"/>
            <ac:picMk id="4" creationId="{00000000-0000-0000-0000-000000000000}"/>
          </ac:picMkLst>
        </pc:picChg>
        <pc:picChg chg="add mod">
          <ac:chgData name="曹 噜啦" userId="8065b71ce1ced3a6" providerId="LiveId" clId="{7A83693A-C147-8941-8FCA-BA6F35C289C5}" dt="2023-04-19T02:40:45.915" v="337"/>
          <ac:picMkLst>
            <pc:docMk/>
            <pc:sldMk cId="204052199" sldId="264"/>
            <ac:picMk id="5" creationId="{9D6F6E42-6694-866C-DF7F-92F233CAE316}"/>
          </ac:picMkLst>
        </pc:picChg>
      </pc:sldChg>
      <pc:sldChg chg="addSp delSp modSp mod setBg">
        <pc:chgData name="曹 噜啦" userId="8065b71ce1ced3a6" providerId="LiveId" clId="{7A83693A-C147-8941-8FCA-BA6F35C289C5}" dt="2023-04-20T02:54:02.026" v="1008" actId="14861"/>
        <pc:sldMkLst>
          <pc:docMk/>
          <pc:sldMk cId="3820882407" sldId="265"/>
        </pc:sldMkLst>
        <pc:spChg chg="del">
          <ac:chgData name="曹 噜啦" userId="8065b71ce1ced3a6" providerId="LiveId" clId="{7A83693A-C147-8941-8FCA-BA6F35C289C5}" dt="2023-04-19T03:17:20.645" v="674" actId="478"/>
          <ac:spMkLst>
            <pc:docMk/>
            <pc:sldMk cId="3820882407" sldId="265"/>
            <ac:spMk id="2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3:17:22.923" v="675" actId="478"/>
          <ac:spMkLst>
            <pc:docMk/>
            <pc:sldMk cId="3820882407" sldId="265"/>
            <ac:spMk id="7" creationId="{6C19E789-224C-6EB4-BEF2-E26ABA3A8DCC}"/>
          </ac:spMkLst>
        </pc:spChg>
        <pc:spChg chg="add mod">
          <ac:chgData name="曹 噜啦" userId="8065b71ce1ced3a6" providerId="LiveId" clId="{7A83693A-C147-8941-8FCA-BA6F35C289C5}" dt="2023-04-19T03:17:23.656" v="676"/>
          <ac:spMkLst>
            <pc:docMk/>
            <pc:sldMk cId="3820882407" sldId="265"/>
            <ac:spMk id="8" creationId="{ED662A63-1A4F-05A2-1168-66D7C11B107B}"/>
          </ac:spMkLst>
        </pc:spChg>
        <pc:picChg chg="del">
          <ac:chgData name="曹 噜啦" userId="8065b71ce1ced3a6" providerId="LiveId" clId="{7A83693A-C147-8941-8FCA-BA6F35C289C5}" dt="2023-04-19T03:17:26.368" v="677" actId="478"/>
          <ac:picMkLst>
            <pc:docMk/>
            <pc:sldMk cId="3820882407" sldId="265"/>
            <ac:picMk id="3" creationId="{2CDFDCAD-51B7-9555-51B0-1769D00D9A86}"/>
          </ac:picMkLst>
        </pc:picChg>
        <pc:picChg chg="add mod modCrop">
          <ac:chgData name="曹 噜啦" userId="8065b71ce1ced3a6" providerId="LiveId" clId="{7A83693A-C147-8941-8FCA-BA6F35C289C5}" dt="2023-04-20T02:54:02.026" v="1008" actId="14861"/>
          <ac:picMkLst>
            <pc:docMk/>
            <pc:sldMk cId="3820882407" sldId="265"/>
            <ac:picMk id="3" creationId="{5FA967AC-EE0C-A4AB-E7AA-0C95A3904FE2}"/>
          </ac:picMkLst>
        </pc:picChg>
        <pc:picChg chg="del">
          <ac:chgData name="曹 噜啦" userId="8065b71ce1ced3a6" providerId="LiveId" clId="{7A83693A-C147-8941-8FCA-BA6F35C289C5}" dt="2023-04-19T02:40:55.129" v="340" actId="478"/>
          <ac:picMkLst>
            <pc:docMk/>
            <pc:sldMk cId="3820882407" sldId="265"/>
            <ac:picMk id="4" creationId="{00000000-0000-0000-0000-000000000000}"/>
          </ac:picMkLst>
        </pc:picChg>
        <pc:picChg chg="add mod">
          <ac:chgData name="曹 噜啦" userId="8065b71ce1ced3a6" providerId="LiveId" clId="{7A83693A-C147-8941-8FCA-BA6F35C289C5}" dt="2023-04-19T02:40:55.742" v="341"/>
          <ac:picMkLst>
            <pc:docMk/>
            <pc:sldMk cId="3820882407" sldId="265"/>
            <ac:picMk id="5" creationId="{70C1F247-344D-4DCF-7874-981D0D9C93EE}"/>
          </ac:picMkLst>
        </pc:picChg>
      </pc:sldChg>
      <pc:sldChg chg="addSp delSp modSp mod setBg">
        <pc:chgData name="曹 噜啦" userId="8065b71ce1ced3a6" providerId="LiveId" clId="{7A83693A-C147-8941-8FCA-BA6F35C289C5}" dt="2023-04-19T03:57:59.502" v="908" actId="20577"/>
        <pc:sldMkLst>
          <pc:docMk/>
          <pc:sldMk cId="883799116" sldId="266"/>
        </pc:sldMkLst>
        <pc:spChg chg="del">
          <ac:chgData name="曹 噜啦" userId="8065b71ce1ced3a6" providerId="LiveId" clId="{7A83693A-C147-8941-8FCA-BA6F35C289C5}" dt="2023-04-19T03:52:35.422" v="803" actId="478"/>
          <ac:spMkLst>
            <pc:docMk/>
            <pc:sldMk cId="883799116" sldId="266"/>
            <ac:spMk id="2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3:52:37.346" v="804" actId="478"/>
          <ac:spMkLst>
            <pc:docMk/>
            <pc:sldMk cId="883799116" sldId="266"/>
            <ac:spMk id="6" creationId="{A21A8660-538E-EC30-8F76-88BBA24A2497}"/>
          </ac:spMkLst>
        </pc:spChg>
        <pc:spChg chg="add mod">
          <ac:chgData name="曹 噜啦" userId="8065b71ce1ced3a6" providerId="LiveId" clId="{7A83693A-C147-8941-8FCA-BA6F35C289C5}" dt="2023-04-19T03:53:03.986" v="816" actId="1076"/>
          <ac:spMkLst>
            <pc:docMk/>
            <pc:sldMk cId="883799116" sldId="266"/>
            <ac:spMk id="7" creationId="{83CC94C7-B399-690B-2CA7-94DBAF8872BD}"/>
          </ac:spMkLst>
        </pc:spChg>
        <pc:spChg chg="add mod">
          <ac:chgData name="曹 噜啦" userId="8065b71ce1ced3a6" providerId="LiveId" clId="{7A83693A-C147-8941-8FCA-BA6F35C289C5}" dt="2023-04-19T03:57:59.502" v="908" actId="20577"/>
          <ac:spMkLst>
            <pc:docMk/>
            <pc:sldMk cId="883799116" sldId="266"/>
            <ac:spMk id="8" creationId="{94822F2D-EC88-8769-683C-AE6D7454C3E3}"/>
          </ac:spMkLst>
        </pc:spChg>
        <pc:picChg chg="add mod">
          <ac:chgData name="曹 噜啦" userId="8065b71ce1ced3a6" providerId="LiveId" clId="{7A83693A-C147-8941-8FCA-BA6F35C289C5}" dt="2023-04-19T02:41:05.257" v="344"/>
          <ac:picMkLst>
            <pc:docMk/>
            <pc:sldMk cId="883799116" sldId="266"/>
            <ac:picMk id="3" creationId="{9D225852-FDC6-74D4-A789-84796183B0DE}"/>
          </ac:picMkLst>
        </pc:picChg>
        <pc:picChg chg="del">
          <ac:chgData name="曹 噜啦" userId="8065b71ce1ced3a6" providerId="LiveId" clId="{7A83693A-C147-8941-8FCA-BA6F35C289C5}" dt="2023-04-19T02:41:04.651" v="343" actId="478"/>
          <ac:picMkLst>
            <pc:docMk/>
            <pc:sldMk cId="883799116" sldId="266"/>
            <ac:picMk id="4" creationId="{00000000-0000-0000-0000-000000000000}"/>
          </ac:picMkLst>
        </pc:picChg>
      </pc:sldChg>
      <pc:sldChg chg="modSp mod setBg">
        <pc:chgData name="曹 噜啦" userId="8065b71ce1ced3a6" providerId="LiveId" clId="{7A83693A-C147-8941-8FCA-BA6F35C289C5}" dt="2023-04-19T02:54:22.874" v="426" actId="1076"/>
        <pc:sldMkLst>
          <pc:docMk/>
          <pc:sldMk cId="4076807291" sldId="267"/>
        </pc:sldMkLst>
        <pc:spChg chg="mod">
          <ac:chgData name="曹 噜啦" userId="8065b71ce1ced3a6" providerId="LiveId" clId="{7A83693A-C147-8941-8FCA-BA6F35C289C5}" dt="2023-04-19T02:39:44.125" v="319" actId="1076"/>
          <ac:spMkLst>
            <pc:docMk/>
            <pc:sldMk cId="4076807291" sldId="267"/>
            <ac:spMk id="4" creationId="{00000000-0000-0000-0000-000000000000}"/>
          </ac:spMkLst>
        </pc:spChg>
        <pc:spChg chg="mod">
          <ac:chgData name="曹 噜啦" userId="8065b71ce1ced3a6" providerId="LiveId" clId="{7A83693A-C147-8941-8FCA-BA6F35C289C5}" dt="2023-04-19T02:54:22.874" v="426" actId="1076"/>
          <ac:spMkLst>
            <pc:docMk/>
            <pc:sldMk cId="4076807291" sldId="267"/>
            <ac:spMk id="5" creationId="{00000000-0000-0000-0000-000000000000}"/>
          </ac:spMkLst>
        </pc:spChg>
        <pc:picChg chg="mod">
          <ac:chgData name="曹 噜啦" userId="8065b71ce1ced3a6" providerId="LiveId" clId="{7A83693A-C147-8941-8FCA-BA6F35C289C5}" dt="2023-04-19T02:38:37.860" v="301" actId="207"/>
          <ac:picMkLst>
            <pc:docMk/>
            <pc:sldMk cId="4076807291" sldId="267"/>
            <ac:picMk id="2" creationId="{B6E617AC-765E-D4D1-65ED-A7F517810776}"/>
          </ac:picMkLst>
        </pc:picChg>
      </pc:sldChg>
      <pc:sldChg chg="addSp delSp modSp mod setBg">
        <pc:chgData name="曹 噜啦" userId="8065b71ce1ced3a6" providerId="LiveId" clId="{7A83693A-C147-8941-8FCA-BA6F35C289C5}" dt="2023-04-19T02:54:12.774" v="424" actId="1076"/>
        <pc:sldMkLst>
          <pc:docMk/>
          <pc:sldMk cId="661247090" sldId="268"/>
        </pc:sldMkLst>
        <pc:spChg chg="del">
          <ac:chgData name="曹 噜啦" userId="8065b71ce1ced3a6" providerId="LiveId" clId="{7A83693A-C147-8941-8FCA-BA6F35C289C5}" dt="2023-04-19T02:41:21.709" v="345" actId="478"/>
          <ac:spMkLst>
            <pc:docMk/>
            <pc:sldMk cId="661247090" sldId="268"/>
            <ac:spMk id="2" creationId="{00000000-0000-0000-0000-000000000000}"/>
          </ac:spMkLst>
        </pc:spChg>
        <pc:spChg chg="add del mod">
          <ac:chgData name="曹 噜啦" userId="8065b71ce1ced3a6" providerId="LiveId" clId="{7A83693A-C147-8941-8FCA-BA6F35C289C5}" dt="2023-04-19T02:41:23.751" v="346" actId="478"/>
          <ac:spMkLst>
            <pc:docMk/>
            <pc:sldMk cId="661247090" sldId="268"/>
            <ac:spMk id="6" creationId="{F787FBA2-A459-6EA7-6EAF-07D3C5E3A55A}"/>
          </ac:spMkLst>
        </pc:spChg>
        <pc:spChg chg="add mod">
          <ac:chgData name="曹 噜啦" userId="8065b71ce1ced3a6" providerId="LiveId" clId="{7A83693A-C147-8941-8FCA-BA6F35C289C5}" dt="2023-04-19T02:54:12.774" v="424" actId="1076"/>
          <ac:spMkLst>
            <pc:docMk/>
            <pc:sldMk cId="661247090" sldId="268"/>
            <ac:spMk id="7" creationId="{3931C9BB-3E27-8627-3A80-F955E1F5D32E}"/>
          </ac:spMkLst>
        </pc:spChg>
        <pc:spChg chg="add del">
          <ac:chgData name="曹 噜啦" userId="8065b71ce1ced3a6" providerId="LiveId" clId="{7A83693A-C147-8941-8FCA-BA6F35C289C5}" dt="2023-04-19T02:45:27.358" v="357" actId="22"/>
          <ac:spMkLst>
            <pc:docMk/>
            <pc:sldMk cId="661247090" sldId="268"/>
            <ac:spMk id="12" creationId="{C2CDDFB6-3B82-E36E-F379-88E69A441886}"/>
          </ac:spMkLst>
        </pc:spChg>
        <pc:spChg chg="add del mod">
          <ac:chgData name="曹 噜啦" userId="8065b71ce1ced3a6" providerId="LiveId" clId="{7A83693A-C147-8941-8FCA-BA6F35C289C5}" dt="2023-04-19T02:46:05.450" v="364" actId="478"/>
          <ac:spMkLst>
            <pc:docMk/>
            <pc:sldMk cId="661247090" sldId="268"/>
            <ac:spMk id="15" creationId="{A4E2B193-862B-BECA-D90D-DB61EDB903A1}"/>
          </ac:spMkLst>
        </pc:spChg>
        <pc:spChg chg="add mod">
          <ac:chgData name="曹 噜啦" userId="8065b71ce1ced3a6" providerId="LiveId" clId="{7A83693A-C147-8941-8FCA-BA6F35C289C5}" dt="2023-04-19T02:48:10.952" v="378" actId="120"/>
          <ac:spMkLst>
            <pc:docMk/>
            <pc:sldMk cId="661247090" sldId="268"/>
            <ac:spMk id="16" creationId="{7443D90B-8F0F-3603-7C97-C6E8486969D2}"/>
          </ac:spMkLst>
        </pc:spChg>
        <pc:spChg chg="add del">
          <ac:chgData name="曹 噜啦" userId="8065b71ce1ced3a6" providerId="LiveId" clId="{7A83693A-C147-8941-8FCA-BA6F35C289C5}" dt="2023-04-19T02:51:07.675" v="383" actId="22"/>
          <ac:spMkLst>
            <pc:docMk/>
            <pc:sldMk cId="661247090" sldId="268"/>
            <ac:spMk id="19" creationId="{50F743CA-55D8-1E55-1C07-BD61D577D602}"/>
          </ac:spMkLst>
        </pc:spChg>
        <pc:spChg chg="add mod">
          <ac:chgData name="曹 噜啦" userId="8065b71ce1ced3a6" providerId="LiveId" clId="{7A83693A-C147-8941-8FCA-BA6F35C289C5}" dt="2023-04-19T02:52:26.261" v="393" actId="1076"/>
          <ac:spMkLst>
            <pc:docMk/>
            <pc:sldMk cId="661247090" sldId="268"/>
            <ac:spMk id="20" creationId="{2D70DDD5-EF92-A3A9-D5CF-DB86CC1FC520}"/>
          </ac:spMkLst>
        </pc:spChg>
        <pc:spChg chg="add del mod">
          <ac:chgData name="曹 噜啦" userId="8065b71ce1ced3a6" providerId="LiveId" clId="{7A83693A-C147-8941-8FCA-BA6F35C289C5}" dt="2023-04-19T02:53:18.664" v="404"/>
          <ac:spMkLst>
            <pc:docMk/>
            <pc:sldMk cId="661247090" sldId="268"/>
            <ac:spMk id="24" creationId="{3861CD3A-3E49-9D8E-06B7-A15991432C4D}"/>
          </ac:spMkLst>
        </pc:spChg>
        <pc:grpChg chg="add mod">
          <ac:chgData name="曹 噜啦" userId="8065b71ce1ced3a6" providerId="LiveId" clId="{7A83693A-C147-8941-8FCA-BA6F35C289C5}" dt="2023-04-19T02:48:29.867" v="380" actId="1076"/>
          <ac:grpSpMkLst>
            <pc:docMk/>
            <pc:sldMk cId="661247090" sldId="268"/>
            <ac:grpSpMk id="17" creationId="{F043DA2C-BDA4-05E0-EC08-C3C72F1D831F}"/>
          </ac:grpSpMkLst>
        </pc:grpChg>
        <pc:grpChg chg="add mod">
          <ac:chgData name="曹 噜啦" userId="8065b71ce1ced3a6" providerId="LiveId" clId="{7A83693A-C147-8941-8FCA-BA6F35C289C5}" dt="2023-04-19T02:52:43.976" v="397" actId="1076"/>
          <ac:grpSpMkLst>
            <pc:docMk/>
            <pc:sldMk cId="661247090" sldId="268"/>
            <ac:grpSpMk id="23" creationId="{7A1062C4-297C-ADCC-9B33-1E2EA3E83266}"/>
          </ac:grpSpMkLst>
        </pc:grpChg>
        <pc:picChg chg="add mod">
          <ac:chgData name="曹 噜啦" userId="8065b71ce1ced3a6" providerId="LiveId" clId="{7A83693A-C147-8941-8FCA-BA6F35C289C5}" dt="2023-04-19T02:39:59.761" v="321"/>
          <ac:picMkLst>
            <pc:docMk/>
            <pc:sldMk cId="661247090" sldId="268"/>
            <ac:picMk id="3" creationId="{F3999807-5BDC-21BE-513A-8FC30EB3769A}"/>
          </ac:picMkLst>
        </pc:picChg>
        <pc:picChg chg="del mod">
          <ac:chgData name="曹 噜啦" userId="8065b71ce1ced3a6" providerId="LiveId" clId="{7A83693A-C147-8941-8FCA-BA6F35C289C5}" dt="2023-04-19T02:46:02.657" v="363" actId="478"/>
          <ac:picMkLst>
            <pc:docMk/>
            <pc:sldMk cId="661247090" sldId="268"/>
            <ac:picMk id="5" creationId="{63ECC7CD-A9D4-A788-E158-6F3741268064}"/>
          </ac:picMkLst>
        </pc:picChg>
        <pc:picChg chg="del mod">
          <ac:chgData name="曹 噜啦" userId="8065b71ce1ced3a6" providerId="LiveId" clId="{7A83693A-C147-8941-8FCA-BA6F35C289C5}" dt="2023-04-19T02:51:03.387" v="381" actId="478"/>
          <ac:picMkLst>
            <pc:docMk/>
            <pc:sldMk cId="661247090" sldId="268"/>
            <ac:picMk id="9" creationId="{8F695E76-D3AE-5453-9C50-0D49603F427F}"/>
          </ac:picMkLst>
        </pc:picChg>
        <pc:picChg chg="del">
          <ac:chgData name="曹 噜啦" userId="8065b71ce1ced3a6" providerId="LiveId" clId="{7A83693A-C147-8941-8FCA-BA6F35C289C5}" dt="2023-04-19T02:45:52.537" v="358" actId="478"/>
          <ac:picMkLst>
            <pc:docMk/>
            <pc:sldMk cId="661247090" sldId="268"/>
            <ac:picMk id="10" creationId="{9CB766EC-4E22-BA55-6038-C28F420E7513}"/>
          </ac:picMkLst>
        </pc:picChg>
        <pc:picChg chg="del">
          <ac:chgData name="曹 噜啦" userId="8065b71ce1ced3a6" providerId="LiveId" clId="{7A83693A-C147-8941-8FCA-BA6F35C289C5}" dt="2023-04-19T02:39:59.161" v="320" actId="478"/>
          <ac:picMkLst>
            <pc:docMk/>
            <pc:sldMk cId="661247090" sldId="268"/>
            <ac:picMk id="11" creationId="{263D838F-1CB4-DA2E-4D59-C55996EC0ED1}"/>
          </ac:picMkLst>
        </pc:picChg>
        <pc:picChg chg="add mod">
          <ac:chgData name="曹 噜啦" userId="8065b71ce1ced3a6" providerId="LiveId" clId="{7A83693A-C147-8941-8FCA-BA6F35C289C5}" dt="2023-04-19T02:53:15.130" v="402" actId="14861"/>
          <ac:picMkLst>
            <pc:docMk/>
            <pc:sldMk cId="661247090" sldId="268"/>
            <ac:picMk id="13" creationId="{68329CD3-734B-322A-6CAE-EAE3454B4114}"/>
          </ac:picMkLst>
        </pc:picChg>
        <pc:picChg chg="add mod">
          <ac:chgData name="曹 噜啦" userId="8065b71ce1ced3a6" providerId="LiveId" clId="{7A83693A-C147-8941-8FCA-BA6F35C289C5}" dt="2023-04-19T02:53:07.662" v="399" actId="14861"/>
          <ac:picMkLst>
            <pc:docMk/>
            <pc:sldMk cId="661247090" sldId="268"/>
            <ac:picMk id="22" creationId="{9C489F45-E764-8A03-9272-6D7D3BAF145F}"/>
          </ac:picMkLst>
        </pc:picChg>
        <pc:picChg chg="add del">
          <ac:chgData name="曹 噜啦" userId="8065b71ce1ced3a6" providerId="LiveId" clId="{7A83693A-C147-8941-8FCA-BA6F35C289C5}" dt="2023-04-19T02:42:55.946" v="355" actId="478"/>
          <ac:picMkLst>
            <pc:docMk/>
            <pc:sldMk cId="661247090" sldId="268"/>
            <ac:picMk id="1026" creationId="{8600A9B6-CFEF-3C4F-29C3-DA0E35371B96}"/>
          </ac:picMkLst>
        </pc:picChg>
      </pc:sldChg>
      <pc:sldChg chg="addSp delSp modSp del mod setBg">
        <pc:chgData name="曹 噜啦" userId="8065b71ce1ced3a6" providerId="LiveId" clId="{7A83693A-C147-8941-8FCA-BA6F35C289C5}" dt="2023-04-19T02:59:53.813" v="454" actId="2696"/>
        <pc:sldMkLst>
          <pc:docMk/>
          <pc:sldMk cId="3989691882" sldId="269"/>
        </pc:sldMkLst>
        <pc:picChg chg="add mod">
          <ac:chgData name="曹 噜啦" userId="8065b71ce1ced3a6" providerId="LiveId" clId="{7A83693A-C147-8941-8FCA-BA6F35C289C5}" dt="2023-04-19T02:40:16.399" v="327"/>
          <ac:picMkLst>
            <pc:docMk/>
            <pc:sldMk cId="3989691882" sldId="269"/>
            <ac:picMk id="3" creationId="{B8A6954B-FDAB-6F24-B127-8D80A8A5CB77}"/>
          </ac:picMkLst>
        </pc:picChg>
        <pc:picChg chg="del">
          <ac:chgData name="曹 噜啦" userId="8065b71ce1ced3a6" providerId="LiveId" clId="{7A83693A-C147-8941-8FCA-BA6F35C289C5}" dt="2023-04-19T02:40:08.220" v="324" actId="478"/>
          <ac:picMkLst>
            <pc:docMk/>
            <pc:sldMk cId="3989691882" sldId="269"/>
            <ac:picMk id="6" creationId="{53D7A7E4-89CE-F38F-1A2B-37ADCBEB8E7C}"/>
          </ac:picMkLst>
        </pc:picChg>
      </pc:sldChg>
      <pc:sldChg chg="addSp delSp modSp mod setBg">
        <pc:chgData name="曹 噜啦" userId="8065b71ce1ced3a6" providerId="LiveId" clId="{7A83693A-C147-8941-8FCA-BA6F35C289C5}" dt="2023-04-19T03:17:59.044" v="684" actId="1076"/>
        <pc:sldMkLst>
          <pc:docMk/>
          <pc:sldMk cId="3977323953" sldId="270"/>
        </pc:sldMkLst>
        <pc:spChg chg="del">
          <ac:chgData name="曹 噜啦" userId="8065b71ce1ced3a6" providerId="LiveId" clId="{7A83693A-C147-8941-8FCA-BA6F35C289C5}" dt="2023-04-19T03:17:34.554" v="679" actId="478"/>
          <ac:spMkLst>
            <pc:docMk/>
            <pc:sldMk cId="3977323953" sldId="270"/>
            <ac:spMk id="4" creationId="{C118D1D5-58F3-3E1D-9952-AE27263A19B9}"/>
          </ac:spMkLst>
        </pc:spChg>
        <pc:spChg chg="add del mod">
          <ac:chgData name="曹 噜啦" userId="8065b71ce1ced3a6" providerId="LiveId" clId="{7A83693A-C147-8941-8FCA-BA6F35C289C5}" dt="2023-04-19T03:17:37.595" v="680" actId="478"/>
          <ac:spMkLst>
            <pc:docMk/>
            <pc:sldMk cId="3977323953" sldId="270"/>
            <ac:spMk id="6" creationId="{1CF09D4C-996D-D2BE-C30E-58E16A27037A}"/>
          </ac:spMkLst>
        </pc:spChg>
        <pc:spChg chg="add mod">
          <ac:chgData name="曹 噜啦" userId="8065b71ce1ced3a6" providerId="LiveId" clId="{7A83693A-C147-8941-8FCA-BA6F35C289C5}" dt="2023-04-19T03:17:43.204" v="681"/>
          <ac:spMkLst>
            <pc:docMk/>
            <pc:sldMk cId="3977323953" sldId="270"/>
            <ac:spMk id="7" creationId="{B8B36362-5318-6A18-B259-6DFFF6D4BDB1}"/>
          </ac:spMkLst>
        </pc:spChg>
        <pc:picChg chg="add mod">
          <ac:chgData name="曹 噜啦" userId="8065b71ce1ced3a6" providerId="LiveId" clId="{7A83693A-C147-8941-8FCA-BA6F35C289C5}" dt="2023-04-19T02:40:59.626" v="342"/>
          <ac:picMkLst>
            <pc:docMk/>
            <pc:sldMk cId="3977323953" sldId="270"/>
            <ac:picMk id="2" creationId="{5C06F910-4280-A444-1D2A-5C0DA313B7C9}"/>
          </ac:picMkLst>
        </pc:picChg>
        <pc:picChg chg="mod modCrop">
          <ac:chgData name="曹 噜啦" userId="8065b71ce1ced3a6" providerId="LiveId" clId="{7A83693A-C147-8941-8FCA-BA6F35C289C5}" dt="2023-04-19T03:17:59.044" v="684" actId="1076"/>
          <ac:picMkLst>
            <pc:docMk/>
            <pc:sldMk cId="3977323953" sldId="270"/>
            <ac:picMk id="5" creationId="{89262E7A-44AE-0ACE-ACDC-B6FECC9FDB0F}"/>
          </ac:picMkLst>
        </pc:picChg>
      </pc:sldChg>
      <pc:sldChg chg="delSp modSp add mod setBg">
        <pc:chgData name="曹 噜啦" userId="8065b71ce1ced3a6" providerId="LiveId" clId="{7A83693A-C147-8941-8FCA-BA6F35C289C5}" dt="2023-04-19T03:15:08.912" v="618" actId="1076"/>
        <pc:sldMkLst>
          <pc:docMk/>
          <pc:sldMk cId="776889185" sldId="271"/>
        </pc:sldMkLst>
        <pc:picChg chg="del">
          <ac:chgData name="曹 噜啦" userId="8065b71ce1ced3a6" providerId="LiveId" clId="{7A83693A-C147-8941-8FCA-BA6F35C289C5}" dt="2023-04-19T03:14:27.667" v="608" actId="478"/>
          <ac:picMkLst>
            <pc:docMk/>
            <pc:sldMk cId="776889185" sldId="271"/>
            <ac:picMk id="4" creationId="{00000000-0000-0000-0000-000000000000}"/>
          </ac:picMkLst>
        </pc:picChg>
        <pc:picChg chg="mod modCrop">
          <ac:chgData name="曹 噜啦" userId="8065b71ce1ced3a6" providerId="LiveId" clId="{7A83693A-C147-8941-8FCA-BA6F35C289C5}" dt="2023-04-19T03:15:08.912" v="618" actId="1076"/>
          <ac:picMkLst>
            <pc:docMk/>
            <pc:sldMk cId="776889185" sldId="271"/>
            <ac:picMk id="5" creationId="{00000000-0000-0000-0000-000000000000}"/>
          </ac:picMkLst>
        </pc:picChg>
      </pc:sldChg>
      <pc:sldChg chg="add del setBg">
        <pc:chgData name="曹 噜啦" userId="8065b71ce1ced3a6" providerId="LiveId" clId="{7A83693A-C147-8941-8FCA-BA6F35C289C5}" dt="2023-04-19T03:12:36.692" v="583"/>
        <pc:sldMkLst>
          <pc:docMk/>
          <pc:sldMk cId="2069121192" sldId="271"/>
        </pc:sldMkLst>
      </pc:sldChg>
      <pc:sldChg chg="add del setBg">
        <pc:chgData name="曹 噜啦" userId="8065b71ce1ced3a6" providerId="LiveId" clId="{7A83693A-C147-8941-8FCA-BA6F35C289C5}" dt="2023-04-19T03:13:09.417" v="591"/>
        <pc:sldMkLst>
          <pc:docMk/>
          <pc:sldMk cId="2784310553" sldId="271"/>
        </pc:sldMkLst>
      </pc:sldChg>
      <pc:sldChg chg="new del">
        <pc:chgData name="曹 噜啦" userId="8065b71ce1ced3a6" providerId="LiveId" clId="{7A83693A-C147-8941-8FCA-BA6F35C289C5}" dt="2023-04-19T03:13:16.824" v="593" actId="680"/>
        <pc:sldMkLst>
          <pc:docMk/>
          <pc:sldMk cId="3514514063" sldId="271"/>
        </pc:sldMkLst>
      </pc:sldChg>
      <pc:sldChg chg="add del setBg">
        <pc:chgData name="曹 噜啦" userId="8065b71ce1ced3a6" providerId="LiveId" clId="{7A83693A-C147-8941-8FCA-BA6F35C289C5}" dt="2023-04-19T03:13:06.264" v="589"/>
        <pc:sldMkLst>
          <pc:docMk/>
          <pc:sldMk cId="3633485583" sldId="271"/>
        </pc:sldMkLst>
      </pc:sldChg>
      <pc:sldChg chg="add del setBg">
        <pc:chgData name="曹 噜啦" userId="8065b71ce1ced3a6" providerId="LiveId" clId="{7A83693A-C147-8941-8FCA-BA6F35C289C5}" dt="2023-04-19T03:12:44.204" v="585"/>
        <pc:sldMkLst>
          <pc:docMk/>
          <pc:sldMk cId="4062789483" sldId="271"/>
        </pc:sldMkLst>
      </pc:sldChg>
      <pc:sldChg chg="add del setBg">
        <pc:chgData name="曹 噜啦" userId="8065b71ce1ced3a6" providerId="LiveId" clId="{7A83693A-C147-8941-8FCA-BA6F35C289C5}" dt="2023-04-19T03:13:09.417" v="591"/>
        <pc:sldMkLst>
          <pc:docMk/>
          <pc:sldMk cId="793305803" sldId="272"/>
        </pc:sldMkLst>
      </pc:sldChg>
      <pc:sldChg chg="addSp delSp modSp add mod setBg">
        <pc:chgData name="曹 噜啦" userId="8065b71ce1ced3a6" providerId="LiveId" clId="{7A83693A-C147-8941-8FCA-BA6F35C289C5}" dt="2023-04-20T03:02:50.873" v="1034" actId="1076"/>
        <pc:sldMkLst>
          <pc:docMk/>
          <pc:sldMk cId="1586831448" sldId="272"/>
        </pc:sldMkLst>
        <pc:grpChg chg="del">
          <ac:chgData name="曹 噜啦" userId="8065b71ce1ced3a6" providerId="LiveId" clId="{7A83693A-C147-8941-8FCA-BA6F35C289C5}" dt="2023-04-20T03:01:08.577" v="1010" actId="478"/>
          <ac:grpSpMkLst>
            <pc:docMk/>
            <pc:sldMk cId="1586831448" sldId="272"/>
            <ac:grpSpMk id="15" creationId="{6CCF82B0-5D1B-5F51-0E7F-30C747C639EB}"/>
          </ac:grpSpMkLst>
        </pc:grpChg>
        <pc:picChg chg="add del mod">
          <ac:chgData name="曹 噜啦" userId="8065b71ce1ced3a6" providerId="LiveId" clId="{7A83693A-C147-8941-8FCA-BA6F35C289C5}" dt="2023-04-20T03:01:45.598" v="1019" actId="478"/>
          <ac:picMkLst>
            <pc:docMk/>
            <pc:sldMk cId="1586831448" sldId="272"/>
            <ac:picMk id="5" creationId="{47104353-CC21-0456-D522-927D7AB67DE0}"/>
          </ac:picMkLst>
        </pc:picChg>
        <pc:picChg chg="add del mod">
          <ac:chgData name="曹 噜啦" userId="8065b71ce1ced3a6" providerId="LiveId" clId="{7A83693A-C147-8941-8FCA-BA6F35C289C5}" dt="2023-04-20T03:02:13.416" v="1024" actId="478"/>
          <ac:picMkLst>
            <pc:docMk/>
            <pc:sldMk cId="1586831448" sldId="272"/>
            <ac:picMk id="7" creationId="{B8E1EA82-C838-79FD-3E3F-9130DB29591C}"/>
          </ac:picMkLst>
        </pc:picChg>
        <pc:picChg chg="add mod">
          <ac:chgData name="曹 噜啦" userId="8065b71ce1ced3a6" providerId="LiveId" clId="{7A83693A-C147-8941-8FCA-BA6F35C289C5}" dt="2023-04-20T03:02:50.873" v="1034" actId="1076"/>
          <ac:picMkLst>
            <pc:docMk/>
            <pc:sldMk cId="1586831448" sldId="272"/>
            <ac:picMk id="10" creationId="{BB7D33AF-673E-4136-6BBA-F8B2226F4A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65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8EE7AE-BAB2-4902-9C62-72CEA23C4A6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F9E4C8-8CA8-4A0C-8DD4-75F1EC773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33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8EE7AE-BAB2-4902-9C62-72CEA23C4A64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F9E4C8-8CA8-4A0C-8DD4-75F1EC7731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0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60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sv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.sv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0" Type="http://schemas.openxmlformats.org/officeDocument/2006/relationships/image" Target="../media/image37.svg"/><Relationship Id="rId4" Type="http://schemas.microsoft.com/office/2007/relationships/hdphoto" Target="../media/hdphoto10.wdp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42.png"/><Relationship Id="rId5" Type="http://schemas.microsoft.com/office/2007/relationships/hdphoto" Target="../media/hdphoto12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" Type="http://schemas.openxmlformats.org/officeDocument/2006/relationships/image" Target="../media/image1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microsoft.com/office/2007/relationships/hdphoto" Target="../media/hdphoto6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kv"/><Relationship Id="rId7" Type="http://schemas.openxmlformats.org/officeDocument/2006/relationships/image" Target="../media/image33.png"/><Relationship Id="rId2" Type="http://schemas.microsoft.com/office/2007/relationships/media" Target="../media/media1.mkv"/><Relationship Id="rId1" Type="http://schemas.openxmlformats.org/officeDocument/2006/relationships/themeOverride" Target="../theme/themeOverride6.xml"/><Relationship Id="rId6" Type="http://schemas.microsoft.com/office/2007/relationships/hdphoto" Target="../media/hdphoto9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0818" y="2542891"/>
            <a:ext cx="11770364" cy="1050324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1 SDR FM Receiver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69659" y="3593215"/>
            <a:ext cx="297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 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高荣 曹正阳</a:t>
            </a:r>
          </a:p>
        </p:txBody>
      </p:sp>
      <p:pic>
        <p:nvPicPr>
          <p:cNvPr id="6" name="图形 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85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id="{281A4462-1498-145F-C58B-28CEF3350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B431F58-3C08-FFA4-24EC-B1A4160D000C}"/>
              </a:ext>
            </a:extLst>
          </p:cNvPr>
          <p:cNvSpPr/>
          <p:nvPr/>
        </p:nvSpPr>
        <p:spPr>
          <a:xfrm>
            <a:off x="590077" y="293166"/>
            <a:ext cx="54670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SNR measurement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73092499-E6E7-27AB-D7E9-5E2BEDFA6C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1897"/>
          <a:stretch/>
        </p:blipFill>
        <p:spPr>
          <a:xfrm>
            <a:off x="719679" y="1455998"/>
            <a:ext cx="4755146" cy="10933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7857AC1-0B14-28CA-5F2E-09FEA2168DA4}"/>
              </a:ext>
            </a:extLst>
          </p:cNvPr>
          <p:cNvSpPr txBox="1"/>
          <p:nvPr/>
        </p:nvSpPr>
        <p:spPr>
          <a:xfrm>
            <a:off x="5372463" y="2179991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where A is root mean square (RMS) amplitude</a:t>
            </a:r>
          </a:p>
        </p:txBody>
      </p:sp>
      <p:pic>
        <p:nvPicPr>
          <p:cNvPr id="90" name="图形 89">
            <a:extLst>
              <a:ext uri="{FF2B5EF4-FFF2-40B4-BE49-F238E27FC236}">
                <a16:creationId xmlns:a16="http://schemas.microsoft.com/office/drawing/2014/main" id="{6695B9F5-0706-9C60-F759-89334BF577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677" y="3612721"/>
            <a:ext cx="6190407" cy="437366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4AFD1EAF-4D7C-6B0D-629D-BE4262D93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252" y="2942714"/>
            <a:ext cx="1244600" cy="330200"/>
          </a:xfrm>
          <a:prstGeom prst="rect">
            <a:avLst/>
          </a:prstGeom>
        </p:spPr>
      </p:pic>
      <p:pic>
        <p:nvPicPr>
          <p:cNvPr id="93" name="图形 92">
            <a:extLst>
              <a:ext uri="{FF2B5EF4-FFF2-40B4-BE49-F238E27FC236}">
                <a16:creationId xmlns:a16="http://schemas.microsoft.com/office/drawing/2014/main" id="{93B57B19-9CB8-F00A-E120-7F4AA3ACF7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9299" y="2889130"/>
            <a:ext cx="1211165" cy="437365"/>
          </a:xfrm>
          <a:prstGeom prst="rect">
            <a:avLst/>
          </a:prstGeom>
        </p:spPr>
      </p:pic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2538139D-1DAB-A221-7EDF-9573DF59A0B1}"/>
              </a:ext>
            </a:extLst>
          </p:cNvPr>
          <p:cNvCxnSpPr/>
          <p:nvPr/>
        </p:nvCxnSpPr>
        <p:spPr>
          <a:xfrm>
            <a:off x="2233914" y="3107813"/>
            <a:ext cx="863338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10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0C1F247-344D-4DCF-7874-981D0D9C9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662A63-1A4F-05A2-1168-66D7C11B107B}"/>
              </a:ext>
            </a:extLst>
          </p:cNvPr>
          <p:cNvSpPr/>
          <p:nvPr/>
        </p:nvSpPr>
        <p:spPr>
          <a:xfrm>
            <a:off x="590077" y="293166"/>
            <a:ext cx="54670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SNR measurement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A967AC-EE0C-A4AB-E7AA-0C95A3904F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1534837" y="1200150"/>
            <a:ext cx="9122325" cy="49932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882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3-04-18 17-34-03">
            <a:hlinkClick r:id="" action="ppaction://media"/>
            <a:extLst>
              <a:ext uri="{FF2B5EF4-FFF2-40B4-BE49-F238E27FC236}">
                <a16:creationId xmlns:a16="http://schemas.microsoft.com/office/drawing/2014/main" id="{89262E7A-44AE-0ACE-ACDC-B6FECC9FDB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" r="-860" b="3941"/>
          <a:stretch/>
        </p:blipFill>
        <p:spPr>
          <a:xfrm>
            <a:off x="846138" y="1062607"/>
            <a:ext cx="10499724" cy="5624852"/>
          </a:xfrm>
        </p:spPr>
      </p:pic>
      <p:pic>
        <p:nvPicPr>
          <p:cNvPr id="2" name="图形 4">
            <a:extLst>
              <a:ext uri="{FF2B5EF4-FFF2-40B4-BE49-F238E27FC236}">
                <a16:creationId xmlns:a16="http://schemas.microsoft.com/office/drawing/2014/main" id="{5C06F910-4280-A444-1D2A-5C0DA313B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B36362-5318-6A18-B259-6DFFF6D4BDB1}"/>
              </a:ext>
            </a:extLst>
          </p:cNvPr>
          <p:cNvSpPr/>
          <p:nvPr/>
        </p:nvSpPr>
        <p:spPr>
          <a:xfrm>
            <a:off x="590077" y="293166"/>
            <a:ext cx="54670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SNR measurement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732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id="{9D225852-FDC6-74D4-A789-84796183B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CC94C7-B399-690B-2CA7-94DBAF8872BD}"/>
              </a:ext>
            </a:extLst>
          </p:cNvPr>
          <p:cNvSpPr/>
          <p:nvPr/>
        </p:nvSpPr>
        <p:spPr>
          <a:xfrm>
            <a:off x="590077" y="293166"/>
            <a:ext cx="326275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Experience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822F2D-EC88-8769-683C-AE6D7454C3E3}"/>
              </a:ext>
            </a:extLst>
          </p:cNvPr>
          <p:cNvSpPr/>
          <p:nvPr/>
        </p:nvSpPr>
        <p:spPr>
          <a:xfrm>
            <a:off x="590077" y="1741931"/>
            <a:ext cx="9121082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Interference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Operating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More to learn later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799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4728" y="1997839"/>
            <a:ext cx="8822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</a:t>
            </a:r>
          </a:p>
          <a:p>
            <a:endParaRPr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Result and Analysis</a:t>
            </a:r>
          </a:p>
          <a:p>
            <a:endParaRPr lang="en-US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Experiences</a:t>
            </a:r>
          </a:p>
        </p:txBody>
      </p:sp>
      <p:sp>
        <p:nvSpPr>
          <p:cNvPr id="5" name="矩形 4"/>
          <p:cNvSpPr/>
          <p:nvPr/>
        </p:nvSpPr>
        <p:spPr>
          <a:xfrm>
            <a:off x="590077" y="417709"/>
            <a:ext cx="246003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形 4">
            <a:extLst>
              <a:ext uri="{FF2B5EF4-FFF2-40B4-BE49-F238E27FC236}">
                <a16:creationId xmlns:a16="http://schemas.microsoft.com/office/drawing/2014/main" id="{B6E617AC-765E-D4D1-65ED-A7F517810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07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4">
            <a:extLst>
              <a:ext uri="{FF2B5EF4-FFF2-40B4-BE49-F238E27FC236}">
                <a16:creationId xmlns:a16="http://schemas.microsoft.com/office/drawing/2014/main" id="{F3999807-5BDC-21BE-513A-8FC30EB37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931C9BB-3E27-8627-3A80-F955E1F5D32E}"/>
              </a:ext>
            </a:extLst>
          </p:cNvPr>
          <p:cNvSpPr/>
          <p:nvPr/>
        </p:nvSpPr>
        <p:spPr>
          <a:xfrm>
            <a:off x="721238" y="293166"/>
            <a:ext cx="15797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Intro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043DA2C-BDA4-05E0-EC08-C3C72F1D831F}"/>
              </a:ext>
            </a:extLst>
          </p:cNvPr>
          <p:cNvGrpSpPr/>
          <p:nvPr/>
        </p:nvGrpSpPr>
        <p:grpSpPr>
          <a:xfrm>
            <a:off x="6359094" y="1237726"/>
            <a:ext cx="5491911" cy="5164585"/>
            <a:chOff x="4317604" y="1135716"/>
            <a:chExt cx="5491911" cy="516458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8329CD3-734B-322A-6CAE-EAE3454B4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7604" y="1135716"/>
              <a:ext cx="5491911" cy="4918364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443D90B-8F0F-3603-7C97-C6E8486969D2}"/>
                </a:ext>
              </a:extLst>
            </p:cNvPr>
            <p:cNvSpPr txBox="1"/>
            <p:nvPr/>
          </p:nvSpPr>
          <p:spPr>
            <a:xfrm>
              <a:off x="4317604" y="6054080"/>
              <a:ext cx="54919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 err="1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www.ni.com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/pdf/product-flyers/</a:t>
              </a:r>
              <a:r>
                <a:rPr kumimoji="1" lang="en-US" altLang="zh-CN" sz="1000" dirty="0" err="1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usrp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-software-defined-</a:t>
              </a:r>
              <a:r>
                <a:rPr kumimoji="1" lang="en-US" altLang="zh-CN" sz="1000" dirty="0" err="1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radio.pdf</a:t>
              </a:r>
              <a:endParaRPr kumimoji="1" lang="zh-CN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A1062C4-297C-ADCC-9B33-1E2EA3E83266}"/>
              </a:ext>
            </a:extLst>
          </p:cNvPr>
          <p:cNvGrpSpPr/>
          <p:nvPr/>
        </p:nvGrpSpPr>
        <p:grpSpPr>
          <a:xfrm>
            <a:off x="721238" y="1538912"/>
            <a:ext cx="5111669" cy="4740288"/>
            <a:chOff x="984331" y="1237726"/>
            <a:chExt cx="4285745" cy="377523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D70DDD5-EF92-A3A9-D5CF-DB86CC1FC520}"/>
                </a:ext>
              </a:extLst>
            </p:cNvPr>
            <p:cNvSpPr txBox="1"/>
            <p:nvPr/>
          </p:nvSpPr>
          <p:spPr>
            <a:xfrm>
              <a:off x="984331" y="4766741"/>
              <a:ext cx="23143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 err="1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ettus.com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/all-products/un210-kit/</a:t>
              </a:r>
              <a:endParaRPr kumimoji="1" lang="zh-CN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C489F45-E764-8A03-9272-6D7D3BAF1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31" y="1237726"/>
              <a:ext cx="4285745" cy="3529015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6124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4">
            <a:extLst>
              <a:ext uri="{FF2B5EF4-FFF2-40B4-BE49-F238E27FC236}">
                <a16:creationId xmlns:a16="http://schemas.microsoft.com/office/drawing/2014/main" id="{6D14119D-1702-D8A6-F73C-B090335A5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8A2E8C-3A87-0A31-9A04-E54B6E6DEF25}"/>
              </a:ext>
            </a:extLst>
          </p:cNvPr>
          <p:cNvSpPr/>
          <p:nvPr/>
        </p:nvSpPr>
        <p:spPr>
          <a:xfrm>
            <a:off x="505740" y="212386"/>
            <a:ext cx="28552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USRP</a:t>
            </a:r>
            <a:r>
              <a:rPr lang="zh-CN" altLang="en-US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CF82B0-5D1B-5F51-0E7F-30C747C639EB}"/>
              </a:ext>
            </a:extLst>
          </p:cNvPr>
          <p:cNvGrpSpPr/>
          <p:nvPr/>
        </p:nvGrpSpPr>
        <p:grpSpPr>
          <a:xfrm>
            <a:off x="1232746" y="1176478"/>
            <a:ext cx="9726507" cy="5469136"/>
            <a:chOff x="1065432" y="1147233"/>
            <a:chExt cx="9726507" cy="5469136"/>
          </a:xfr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118C8A-48DB-0200-A0D2-DDD687629A9E}"/>
                </a:ext>
              </a:extLst>
            </p:cNvPr>
            <p:cNvSpPr txBox="1"/>
            <p:nvPr/>
          </p:nvSpPr>
          <p:spPr>
            <a:xfrm>
              <a:off x="1065432" y="6370148"/>
              <a:ext cx="80834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 err="1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researchgate.net</a:t>
              </a:r>
              <a:r>
                <a:rPr kumimoji="1" lang="en-US" altLang="zh-CN" sz="1000" dirty="0">
                  <a:solidFill>
                    <a:schemeClr val="bg1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/figure/Hardware-structure-of-the-USRP-device_fig18_308277394</a:t>
              </a:r>
              <a:endParaRPr kumimoji="1" lang="zh-CN" altLang="en-US" sz="10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4346A92-A8D6-3607-88AE-EC954CCFD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32" y="1147233"/>
              <a:ext cx="9726507" cy="5222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77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4">
            <a:extLst>
              <a:ext uri="{FF2B5EF4-FFF2-40B4-BE49-F238E27FC236}">
                <a16:creationId xmlns:a16="http://schemas.microsoft.com/office/drawing/2014/main" id="{6D14119D-1702-D8A6-F73C-B090335A5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8A2E8C-3A87-0A31-9A04-E54B6E6DEF25}"/>
              </a:ext>
            </a:extLst>
          </p:cNvPr>
          <p:cNvSpPr/>
          <p:nvPr/>
        </p:nvSpPr>
        <p:spPr>
          <a:xfrm>
            <a:off x="505740" y="212386"/>
            <a:ext cx="28552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USRP</a:t>
            </a:r>
            <a:r>
              <a:rPr lang="zh-CN" altLang="en-US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BB7D33AF-673E-4136-6BBA-F8B2226F4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651" y="2105750"/>
            <a:ext cx="11212697" cy="394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3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F272BA-0FA1-87E4-1827-A2F73B39ACD8}"/>
              </a:ext>
            </a:extLst>
          </p:cNvPr>
          <p:cNvSpPr txBox="1"/>
          <p:nvPr/>
        </p:nvSpPr>
        <p:spPr>
          <a:xfrm>
            <a:off x="4711705" y="2245280"/>
            <a:ext cx="307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Complex baseband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B0094E1-EEF0-D764-76B8-0145A3634D37}"/>
              </a:ext>
            </a:extLst>
          </p:cNvPr>
          <p:cNvSpPr/>
          <p:nvPr/>
        </p:nvSpPr>
        <p:spPr>
          <a:xfrm>
            <a:off x="3388228" y="2255610"/>
            <a:ext cx="1066800" cy="2488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CDCB1F-6AE1-8EBD-1D5D-FA85FBA42215}"/>
              </a:ext>
            </a:extLst>
          </p:cNvPr>
          <p:cNvSpPr txBox="1"/>
          <p:nvPr/>
        </p:nvSpPr>
        <p:spPr>
          <a:xfrm>
            <a:off x="10102823" y="384627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反正切法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4D0343-596A-EB05-BE8D-A5558525F9B6}"/>
              </a:ext>
            </a:extLst>
          </p:cNvPr>
          <p:cNvSpPr txBox="1"/>
          <p:nvPr/>
        </p:nvSpPr>
        <p:spPr>
          <a:xfrm>
            <a:off x="5672632" y="3190805"/>
            <a:ext cx="168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相位展开</a:t>
            </a:r>
          </a:p>
        </p:txBody>
      </p:sp>
      <p:pic>
        <p:nvPicPr>
          <p:cNvPr id="3" name="图形 4">
            <a:extLst>
              <a:ext uri="{FF2B5EF4-FFF2-40B4-BE49-F238E27FC236}">
                <a16:creationId xmlns:a16="http://schemas.microsoft.com/office/drawing/2014/main" id="{6D46130F-8B37-E2F6-CF77-C5583C850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EF440E3-2A40-452B-E6EC-68CFF1F11370}"/>
              </a:ext>
            </a:extLst>
          </p:cNvPr>
          <p:cNvSpPr/>
          <p:nvPr/>
        </p:nvSpPr>
        <p:spPr>
          <a:xfrm>
            <a:off x="829546" y="212386"/>
            <a:ext cx="22076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FM</a:t>
            </a:r>
            <a:r>
              <a:rPr lang="zh-CN" altLang="en-US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9AB3B33-F0A4-EC40-9A63-5D47B1301928}"/>
              </a:ext>
            </a:extLst>
          </p:cNvPr>
          <p:cNvGrpSpPr/>
          <p:nvPr/>
        </p:nvGrpSpPr>
        <p:grpSpPr>
          <a:xfrm>
            <a:off x="1140100" y="1654609"/>
            <a:ext cx="4117535" cy="798914"/>
            <a:chOff x="1236989" y="1755156"/>
            <a:chExt cx="3771900" cy="707455"/>
          </a:xfrm>
          <a:solidFill>
            <a:schemeClr val="bg1"/>
          </a:solidFill>
        </p:grpSpPr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CC75A295-62AF-0402-A053-B884A0A0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6989" y="1755156"/>
              <a:ext cx="1828800" cy="165100"/>
            </a:xfrm>
            <a:prstGeom prst="rect">
              <a:avLst/>
            </a:prstGeom>
          </p:spPr>
        </p:pic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D17A8BA1-DF01-80D0-0D70-27691491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6989" y="1921481"/>
              <a:ext cx="3771900" cy="165100"/>
            </a:xfrm>
            <a:prstGeom prst="rect">
              <a:avLst/>
            </a:prstGeom>
          </p:spPr>
        </p:pic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1F637E3B-79ED-7703-FEA5-D99B8CC69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6989" y="2091578"/>
              <a:ext cx="3022600" cy="177800"/>
            </a:xfrm>
            <a:prstGeom prst="rect">
              <a:avLst/>
            </a:prstGeom>
          </p:spPr>
        </p:pic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03EFEFC0-2FE2-2329-F1F8-42E3BC349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36989" y="2259411"/>
              <a:ext cx="1790700" cy="203200"/>
            </a:xfrm>
            <a:prstGeom prst="rect">
              <a:avLst/>
            </a:prstGeom>
          </p:spPr>
        </p:pic>
      </p:grpSp>
      <p:pic>
        <p:nvPicPr>
          <p:cNvPr id="28" name="图形 27">
            <a:extLst>
              <a:ext uri="{FF2B5EF4-FFF2-40B4-BE49-F238E27FC236}">
                <a16:creationId xmlns:a16="http://schemas.microsoft.com/office/drawing/2014/main" id="{446D4293-54DC-4F9A-3365-53D91B4346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0100" y="5582765"/>
            <a:ext cx="3022600" cy="381000"/>
          </a:xfrm>
          <a:prstGeom prst="rect">
            <a:avLst/>
          </a:prstGeom>
        </p:spPr>
      </p:pic>
      <p:sp>
        <p:nvSpPr>
          <p:cNvPr id="29" name="箭头: 右 12">
            <a:extLst>
              <a:ext uri="{FF2B5EF4-FFF2-40B4-BE49-F238E27FC236}">
                <a16:creationId xmlns:a16="http://schemas.microsoft.com/office/drawing/2014/main" id="{EAE8D1A0-629A-FB61-C8B0-26C683643F06}"/>
              </a:ext>
            </a:extLst>
          </p:cNvPr>
          <p:cNvSpPr/>
          <p:nvPr/>
        </p:nvSpPr>
        <p:spPr>
          <a:xfrm>
            <a:off x="4408085" y="3244837"/>
            <a:ext cx="1066800" cy="2488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箭头: 右 12">
            <a:extLst>
              <a:ext uri="{FF2B5EF4-FFF2-40B4-BE49-F238E27FC236}">
                <a16:creationId xmlns:a16="http://schemas.microsoft.com/office/drawing/2014/main" id="{1AEABE9F-4920-5584-EDA2-126607FACE7A}"/>
              </a:ext>
            </a:extLst>
          </p:cNvPr>
          <p:cNvSpPr/>
          <p:nvPr/>
        </p:nvSpPr>
        <p:spPr>
          <a:xfrm>
            <a:off x="8963786" y="3906763"/>
            <a:ext cx="1066800" cy="2488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45E29647-A49D-23DA-AA42-03F19D324D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25838" y="3177277"/>
            <a:ext cx="2984500" cy="381000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C5A7DC3B-26B3-1586-0DAD-0477E41F50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96310" y="4123056"/>
            <a:ext cx="2603500" cy="381000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DCEFC924-F81A-3672-8A64-3B901E309E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22223" y="3677815"/>
            <a:ext cx="2667000" cy="381000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9A0AD879-6C80-4582-F1EB-AD6F34109B7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25838" y="4672121"/>
            <a:ext cx="2171700" cy="17780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415C22FC-9F91-FB95-638A-6296887FA1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84849" y="3796732"/>
            <a:ext cx="2806700" cy="419100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FC159E99-63DB-D6A8-7772-2E53485AF75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084849" y="4240321"/>
            <a:ext cx="2159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8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1586" t="8244" r="16980" b="19470"/>
          <a:stretch/>
        </p:blipFill>
        <p:spPr>
          <a:xfrm>
            <a:off x="973013" y="1401409"/>
            <a:ext cx="10245974" cy="4863388"/>
          </a:xfrm>
          <a:prstGeom prst="rect">
            <a:avLst/>
          </a:prstGeom>
        </p:spPr>
      </p:pic>
      <p:pic>
        <p:nvPicPr>
          <p:cNvPr id="7" name="图形 4">
            <a:extLst>
              <a:ext uri="{FF2B5EF4-FFF2-40B4-BE49-F238E27FC236}">
                <a16:creationId xmlns:a16="http://schemas.microsoft.com/office/drawing/2014/main" id="{55081BCC-F1CE-99AF-FB3E-76C5CAF03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469F55-AE54-5E36-8403-0D1B431276A8}"/>
              </a:ext>
            </a:extLst>
          </p:cNvPr>
          <p:cNvSpPr/>
          <p:nvPr/>
        </p:nvSpPr>
        <p:spPr>
          <a:xfrm>
            <a:off x="378751" y="212386"/>
            <a:ext cx="31092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Music</a:t>
            </a:r>
            <a:r>
              <a:rPr lang="zh-CN" altLang="en-US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test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2982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1959" t="10102" r="11883" b="5737"/>
          <a:stretch/>
        </p:blipFill>
        <p:spPr>
          <a:xfrm>
            <a:off x="909258" y="1198254"/>
            <a:ext cx="10373484" cy="5242037"/>
          </a:xfrm>
          <a:prstGeom prst="rect">
            <a:avLst/>
          </a:prstGeom>
        </p:spPr>
      </p:pic>
      <p:pic>
        <p:nvPicPr>
          <p:cNvPr id="7" name="图形 4">
            <a:extLst>
              <a:ext uri="{FF2B5EF4-FFF2-40B4-BE49-F238E27FC236}">
                <a16:creationId xmlns:a16="http://schemas.microsoft.com/office/drawing/2014/main" id="{55081BCC-F1CE-99AF-FB3E-76C5CAF03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469F55-AE54-5E36-8403-0D1B431276A8}"/>
              </a:ext>
            </a:extLst>
          </p:cNvPr>
          <p:cNvSpPr/>
          <p:nvPr/>
        </p:nvSpPr>
        <p:spPr>
          <a:xfrm>
            <a:off x="378751" y="212386"/>
            <a:ext cx="31092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Music</a:t>
            </a:r>
            <a:r>
              <a:rPr lang="zh-CN" altLang="en-US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test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88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65000"/>
                    </a14:imgEffect>
                  </a14:imgLayer>
                </a14:imgProps>
              </a:ext>
            </a:extLst>
          </a:blip>
          <a:srcRect/>
          <a:stretch>
            <a:fillRect b="-18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3-04-18 15-52-2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t="-18" b="4274"/>
          <a:stretch/>
        </p:blipFill>
        <p:spPr>
          <a:xfrm>
            <a:off x="987746" y="1062607"/>
            <a:ext cx="10216507" cy="5502227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D6F6E42-6694-866C-DF7F-92F233CAE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9983" y="417709"/>
            <a:ext cx="2831940" cy="520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58DF596-C1DA-C5FD-79B6-87BAAE2B7B90}"/>
              </a:ext>
            </a:extLst>
          </p:cNvPr>
          <p:cNvSpPr/>
          <p:nvPr/>
        </p:nvSpPr>
        <p:spPr>
          <a:xfrm>
            <a:off x="585989" y="293166"/>
            <a:ext cx="48874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Music</a:t>
            </a:r>
            <a:r>
              <a:rPr lang="zh-CN" altLang="en-US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test</a:t>
            </a:r>
            <a:r>
              <a:rPr lang="zh-CN" altLang="en-US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4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result</a:t>
            </a:r>
            <a:endParaRPr lang="zh-CN" altLang="en-US" sz="4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052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92</Words>
  <Application>Microsoft Macintosh PowerPoint</Application>
  <PresentationFormat>宽屏</PresentationFormat>
  <Paragraphs>33</Paragraphs>
  <Slides>13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Microsoft YaHei</vt:lpstr>
      <vt:lpstr>Arial</vt:lpstr>
      <vt:lpstr>已停用母版样式</vt:lpstr>
      <vt:lpstr>Project 1 SDR FM Receiver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Principles Project 1 – FM Receiver</dc:title>
  <dc:creator>Administrator</dc:creator>
  <cp:lastModifiedBy>曹 噜啦</cp:lastModifiedBy>
  <cp:revision>10</cp:revision>
  <dcterms:created xsi:type="dcterms:W3CDTF">2023-04-18T05:59:34Z</dcterms:created>
  <dcterms:modified xsi:type="dcterms:W3CDTF">2023-04-20T03:02:54Z</dcterms:modified>
</cp:coreProperties>
</file>